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2" r:id="rId3"/>
    <p:sldId id="267" r:id="rId4"/>
    <p:sldId id="271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528" autoAdjust="0"/>
    <p:restoredTop sz="94660"/>
  </p:normalViewPr>
  <p:slideViewPr>
    <p:cSldViewPr>
      <p:cViewPr varScale="1">
        <p:scale>
          <a:sx n="79" d="100"/>
          <a:sy n="79" d="100"/>
        </p:scale>
        <p:origin x="2682" y="11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021747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0564861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624432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03680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5175264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40492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626310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61120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564429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1419727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053873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3" name="Group 319"/>
          <p:cNvGrpSpPr>
            <a:grpSpLocks/>
          </p:cNvGrpSpPr>
          <p:nvPr/>
        </p:nvGrpSpPr>
        <p:grpSpPr bwMode="auto">
          <a:xfrm>
            <a:off x="728700" y="901505"/>
            <a:ext cx="5496151" cy="8870724"/>
            <a:chOff x="643" y="120"/>
            <a:chExt cx="4847" cy="7823"/>
          </a:xfrm>
        </p:grpSpPr>
        <p:sp>
          <p:nvSpPr>
            <p:cNvPr id="254" name="Freeform 259"/>
            <p:cNvSpPr>
              <a:spLocks/>
            </p:cNvSpPr>
            <p:nvPr/>
          </p:nvSpPr>
          <p:spPr bwMode="auto">
            <a:xfrm>
              <a:off x="727" y="5420"/>
              <a:ext cx="2580" cy="2523"/>
            </a:xfrm>
            <a:custGeom>
              <a:avLst/>
              <a:gdLst>
                <a:gd name="T0" fmla="*/ 1134 w 2579"/>
                <a:gd name="T1" fmla="*/ 567 h 2523"/>
                <a:gd name="T2" fmla="*/ 1219 w 2579"/>
                <a:gd name="T3" fmla="*/ 397 h 2523"/>
                <a:gd name="T4" fmla="*/ 1360 w 2579"/>
                <a:gd name="T5" fmla="*/ 114 h 2523"/>
                <a:gd name="T6" fmla="*/ 1389 w 2579"/>
                <a:gd name="T7" fmla="*/ 28 h 2523"/>
                <a:gd name="T8" fmla="*/ 1531 w 2579"/>
                <a:gd name="T9" fmla="*/ 85 h 2523"/>
                <a:gd name="T10" fmla="*/ 1672 w 2579"/>
                <a:gd name="T11" fmla="*/ 199 h 2523"/>
                <a:gd name="T12" fmla="*/ 2098 w 2579"/>
                <a:gd name="T13" fmla="*/ 142 h 2523"/>
                <a:gd name="T14" fmla="*/ 2466 w 2579"/>
                <a:gd name="T15" fmla="*/ 85 h 2523"/>
                <a:gd name="T16" fmla="*/ 2494 w 2579"/>
                <a:gd name="T17" fmla="*/ 340 h 2523"/>
                <a:gd name="T18" fmla="*/ 2409 w 2579"/>
                <a:gd name="T19" fmla="*/ 737 h 2523"/>
                <a:gd name="T20" fmla="*/ 2409 w 2579"/>
                <a:gd name="T21" fmla="*/ 936 h 2523"/>
                <a:gd name="T22" fmla="*/ 2438 w 2579"/>
                <a:gd name="T23" fmla="*/ 1191 h 2523"/>
                <a:gd name="T24" fmla="*/ 2466 w 2579"/>
                <a:gd name="T25" fmla="*/ 1474 h 2523"/>
                <a:gd name="T26" fmla="*/ 2551 w 2579"/>
                <a:gd name="T27" fmla="*/ 1644 h 2523"/>
                <a:gd name="T28" fmla="*/ 2466 w 2579"/>
                <a:gd name="T29" fmla="*/ 1928 h 2523"/>
                <a:gd name="T30" fmla="*/ 2523 w 2579"/>
                <a:gd name="T31" fmla="*/ 2013 h 2523"/>
                <a:gd name="T32" fmla="*/ 2438 w 2579"/>
                <a:gd name="T33" fmla="*/ 2126 h 2523"/>
                <a:gd name="T34" fmla="*/ 2324 w 2579"/>
                <a:gd name="T35" fmla="*/ 2041 h 2523"/>
                <a:gd name="T36" fmla="*/ 2183 w 2579"/>
                <a:gd name="T37" fmla="*/ 2183 h 2523"/>
                <a:gd name="T38" fmla="*/ 2268 w 2579"/>
                <a:gd name="T39" fmla="*/ 2268 h 2523"/>
                <a:gd name="T40" fmla="*/ 2268 w 2579"/>
                <a:gd name="T41" fmla="*/ 2523 h 2523"/>
                <a:gd name="T42" fmla="*/ 2211 w 2579"/>
                <a:gd name="T43" fmla="*/ 2353 h 2523"/>
                <a:gd name="T44" fmla="*/ 2126 w 2579"/>
                <a:gd name="T45" fmla="*/ 2268 h 2523"/>
                <a:gd name="T46" fmla="*/ 2013 w 2579"/>
                <a:gd name="T47" fmla="*/ 2240 h 2523"/>
                <a:gd name="T48" fmla="*/ 1786 w 2579"/>
                <a:gd name="T49" fmla="*/ 2211 h 2523"/>
                <a:gd name="T50" fmla="*/ 1275 w 2579"/>
                <a:gd name="T51" fmla="*/ 2155 h 2523"/>
                <a:gd name="T52" fmla="*/ 737 w 2579"/>
                <a:gd name="T53" fmla="*/ 2325 h 2523"/>
                <a:gd name="T54" fmla="*/ 510 w 2579"/>
                <a:gd name="T55" fmla="*/ 2211 h 2523"/>
                <a:gd name="T56" fmla="*/ 340 w 2579"/>
                <a:gd name="T57" fmla="*/ 2126 h 2523"/>
                <a:gd name="T58" fmla="*/ 425 w 2579"/>
                <a:gd name="T59" fmla="*/ 1871 h 2523"/>
                <a:gd name="T60" fmla="*/ 453 w 2579"/>
                <a:gd name="T61" fmla="*/ 1701 h 2523"/>
                <a:gd name="T62" fmla="*/ 652 w 2579"/>
                <a:gd name="T63" fmla="*/ 1474 h 2523"/>
                <a:gd name="T64" fmla="*/ 340 w 2579"/>
                <a:gd name="T65" fmla="*/ 1219 h 2523"/>
                <a:gd name="T66" fmla="*/ 340 w 2579"/>
                <a:gd name="T67" fmla="*/ 1021 h 2523"/>
                <a:gd name="T68" fmla="*/ 113 w 2579"/>
                <a:gd name="T69" fmla="*/ 822 h 2523"/>
                <a:gd name="T70" fmla="*/ 170 w 2579"/>
                <a:gd name="T71" fmla="*/ 652 h 2523"/>
                <a:gd name="T72" fmla="*/ 538 w 2579"/>
                <a:gd name="T73" fmla="*/ 794 h 2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79" h="2523">
                  <a:moveTo>
                    <a:pt x="822" y="595"/>
                  </a:moveTo>
                  <a:lnTo>
                    <a:pt x="1134" y="567"/>
                  </a:lnTo>
                  <a:lnTo>
                    <a:pt x="1162" y="454"/>
                  </a:lnTo>
                  <a:lnTo>
                    <a:pt x="1219" y="397"/>
                  </a:lnTo>
                  <a:lnTo>
                    <a:pt x="1360" y="170"/>
                  </a:lnTo>
                  <a:lnTo>
                    <a:pt x="1360" y="114"/>
                  </a:lnTo>
                  <a:lnTo>
                    <a:pt x="1389" y="85"/>
                  </a:lnTo>
                  <a:lnTo>
                    <a:pt x="1389" y="28"/>
                  </a:lnTo>
                  <a:lnTo>
                    <a:pt x="1531" y="0"/>
                  </a:lnTo>
                  <a:lnTo>
                    <a:pt x="1531" y="85"/>
                  </a:lnTo>
                  <a:lnTo>
                    <a:pt x="1672" y="142"/>
                  </a:lnTo>
                  <a:lnTo>
                    <a:pt x="1672" y="199"/>
                  </a:lnTo>
                  <a:lnTo>
                    <a:pt x="2013" y="114"/>
                  </a:lnTo>
                  <a:lnTo>
                    <a:pt x="2098" y="142"/>
                  </a:lnTo>
                  <a:lnTo>
                    <a:pt x="2211" y="57"/>
                  </a:lnTo>
                  <a:lnTo>
                    <a:pt x="2466" y="85"/>
                  </a:lnTo>
                  <a:lnTo>
                    <a:pt x="2579" y="255"/>
                  </a:lnTo>
                  <a:lnTo>
                    <a:pt x="2494" y="340"/>
                  </a:lnTo>
                  <a:lnTo>
                    <a:pt x="2494" y="454"/>
                  </a:lnTo>
                  <a:lnTo>
                    <a:pt x="2409" y="737"/>
                  </a:lnTo>
                  <a:lnTo>
                    <a:pt x="2466" y="794"/>
                  </a:lnTo>
                  <a:lnTo>
                    <a:pt x="2409" y="936"/>
                  </a:lnTo>
                  <a:lnTo>
                    <a:pt x="2523" y="1049"/>
                  </a:lnTo>
                  <a:lnTo>
                    <a:pt x="2438" y="1191"/>
                  </a:lnTo>
                  <a:lnTo>
                    <a:pt x="2523" y="1304"/>
                  </a:lnTo>
                  <a:lnTo>
                    <a:pt x="2466" y="1474"/>
                  </a:lnTo>
                  <a:lnTo>
                    <a:pt x="2579" y="1559"/>
                  </a:lnTo>
                  <a:lnTo>
                    <a:pt x="2551" y="1644"/>
                  </a:lnTo>
                  <a:lnTo>
                    <a:pt x="2409" y="1729"/>
                  </a:lnTo>
                  <a:lnTo>
                    <a:pt x="2466" y="1928"/>
                  </a:lnTo>
                  <a:lnTo>
                    <a:pt x="2551" y="1928"/>
                  </a:lnTo>
                  <a:lnTo>
                    <a:pt x="2523" y="2013"/>
                  </a:lnTo>
                  <a:lnTo>
                    <a:pt x="2409" y="1985"/>
                  </a:lnTo>
                  <a:lnTo>
                    <a:pt x="2438" y="2126"/>
                  </a:lnTo>
                  <a:lnTo>
                    <a:pt x="2296" y="2126"/>
                  </a:lnTo>
                  <a:lnTo>
                    <a:pt x="2324" y="2041"/>
                  </a:lnTo>
                  <a:lnTo>
                    <a:pt x="2239" y="2013"/>
                  </a:lnTo>
                  <a:lnTo>
                    <a:pt x="2183" y="2183"/>
                  </a:lnTo>
                  <a:lnTo>
                    <a:pt x="2211" y="2268"/>
                  </a:lnTo>
                  <a:lnTo>
                    <a:pt x="2268" y="2268"/>
                  </a:lnTo>
                  <a:lnTo>
                    <a:pt x="2353" y="2325"/>
                  </a:lnTo>
                  <a:lnTo>
                    <a:pt x="2268" y="2523"/>
                  </a:lnTo>
                  <a:lnTo>
                    <a:pt x="2211" y="2495"/>
                  </a:lnTo>
                  <a:lnTo>
                    <a:pt x="2211" y="2353"/>
                  </a:lnTo>
                  <a:lnTo>
                    <a:pt x="2098" y="2353"/>
                  </a:lnTo>
                  <a:lnTo>
                    <a:pt x="2126" y="2268"/>
                  </a:lnTo>
                  <a:lnTo>
                    <a:pt x="2098" y="2211"/>
                  </a:lnTo>
                  <a:lnTo>
                    <a:pt x="2013" y="2240"/>
                  </a:lnTo>
                  <a:lnTo>
                    <a:pt x="1814" y="2098"/>
                  </a:lnTo>
                  <a:lnTo>
                    <a:pt x="1786" y="2211"/>
                  </a:lnTo>
                  <a:lnTo>
                    <a:pt x="1360" y="2268"/>
                  </a:lnTo>
                  <a:lnTo>
                    <a:pt x="1275" y="2155"/>
                  </a:lnTo>
                  <a:lnTo>
                    <a:pt x="793" y="2183"/>
                  </a:lnTo>
                  <a:lnTo>
                    <a:pt x="737" y="2325"/>
                  </a:lnTo>
                  <a:lnTo>
                    <a:pt x="482" y="2381"/>
                  </a:lnTo>
                  <a:lnTo>
                    <a:pt x="510" y="2211"/>
                  </a:lnTo>
                  <a:lnTo>
                    <a:pt x="397" y="2183"/>
                  </a:lnTo>
                  <a:lnTo>
                    <a:pt x="340" y="2126"/>
                  </a:lnTo>
                  <a:lnTo>
                    <a:pt x="453" y="2041"/>
                  </a:lnTo>
                  <a:lnTo>
                    <a:pt x="425" y="1871"/>
                  </a:lnTo>
                  <a:lnTo>
                    <a:pt x="482" y="1815"/>
                  </a:lnTo>
                  <a:lnTo>
                    <a:pt x="453" y="1701"/>
                  </a:lnTo>
                  <a:lnTo>
                    <a:pt x="595" y="1729"/>
                  </a:lnTo>
                  <a:lnTo>
                    <a:pt x="652" y="1474"/>
                  </a:lnTo>
                  <a:lnTo>
                    <a:pt x="510" y="1248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340" y="1021"/>
                  </a:lnTo>
                  <a:lnTo>
                    <a:pt x="198" y="794"/>
                  </a:lnTo>
                  <a:lnTo>
                    <a:pt x="113" y="822"/>
                  </a:lnTo>
                  <a:lnTo>
                    <a:pt x="0" y="766"/>
                  </a:lnTo>
                  <a:lnTo>
                    <a:pt x="170" y="652"/>
                  </a:lnTo>
                  <a:lnTo>
                    <a:pt x="340" y="652"/>
                  </a:lnTo>
                  <a:lnTo>
                    <a:pt x="538" y="794"/>
                  </a:lnTo>
                  <a:lnTo>
                    <a:pt x="822" y="59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5" name="Freeform 265"/>
            <p:cNvSpPr>
              <a:spLocks/>
            </p:cNvSpPr>
            <p:nvPr/>
          </p:nvSpPr>
          <p:spPr bwMode="auto">
            <a:xfrm>
              <a:off x="1436" y="3295"/>
              <a:ext cx="1815" cy="2721"/>
            </a:xfrm>
            <a:custGeom>
              <a:avLst/>
              <a:gdLst>
                <a:gd name="T0" fmla="*/ 426 w 1815"/>
                <a:gd name="T1" fmla="*/ 2693 h 2721"/>
                <a:gd name="T2" fmla="*/ 539 w 1815"/>
                <a:gd name="T3" fmla="*/ 2495 h 2721"/>
                <a:gd name="T4" fmla="*/ 652 w 1815"/>
                <a:gd name="T5" fmla="*/ 2240 h 2721"/>
                <a:gd name="T6" fmla="*/ 681 w 1815"/>
                <a:gd name="T7" fmla="*/ 2154 h 2721"/>
                <a:gd name="T8" fmla="*/ 823 w 1815"/>
                <a:gd name="T9" fmla="*/ 2211 h 2721"/>
                <a:gd name="T10" fmla="*/ 964 w 1815"/>
                <a:gd name="T11" fmla="*/ 2325 h 2721"/>
                <a:gd name="T12" fmla="*/ 1390 w 1815"/>
                <a:gd name="T13" fmla="*/ 2268 h 2721"/>
                <a:gd name="T14" fmla="*/ 1758 w 1815"/>
                <a:gd name="T15" fmla="*/ 2211 h 2721"/>
                <a:gd name="T16" fmla="*/ 1758 w 1815"/>
                <a:gd name="T17" fmla="*/ 2013 h 2721"/>
                <a:gd name="T18" fmla="*/ 1616 w 1815"/>
                <a:gd name="T19" fmla="*/ 1899 h 2721"/>
                <a:gd name="T20" fmla="*/ 1446 w 1815"/>
                <a:gd name="T21" fmla="*/ 1956 h 2721"/>
                <a:gd name="T22" fmla="*/ 1361 w 1815"/>
                <a:gd name="T23" fmla="*/ 1843 h 2721"/>
                <a:gd name="T24" fmla="*/ 1106 w 1815"/>
                <a:gd name="T25" fmla="*/ 1899 h 2721"/>
                <a:gd name="T26" fmla="*/ 681 w 1815"/>
                <a:gd name="T27" fmla="*/ 1786 h 2721"/>
                <a:gd name="T28" fmla="*/ 738 w 1815"/>
                <a:gd name="T29" fmla="*/ 1587 h 2721"/>
                <a:gd name="T30" fmla="*/ 908 w 1815"/>
                <a:gd name="T31" fmla="*/ 1389 h 2721"/>
                <a:gd name="T32" fmla="*/ 1163 w 1815"/>
                <a:gd name="T33" fmla="*/ 1417 h 2721"/>
                <a:gd name="T34" fmla="*/ 1390 w 1815"/>
                <a:gd name="T35" fmla="*/ 1219 h 2721"/>
                <a:gd name="T36" fmla="*/ 1049 w 1815"/>
                <a:gd name="T37" fmla="*/ 1049 h 2721"/>
                <a:gd name="T38" fmla="*/ 908 w 1815"/>
                <a:gd name="T39" fmla="*/ 850 h 2721"/>
                <a:gd name="T40" fmla="*/ 823 w 1815"/>
                <a:gd name="T41" fmla="*/ 652 h 2721"/>
                <a:gd name="T42" fmla="*/ 823 w 1815"/>
                <a:gd name="T43" fmla="*/ 425 h 2721"/>
                <a:gd name="T44" fmla="*/ 766 w 1815"/>
                <a:gd name="T45" fmla="*/ 283 h 2721"/>
                <a:gd name="T46" fmla="*/ 652 w 1815"/>
                <a:gd name="T47" fmla="*/ 142 h 2721"/>
                <a:gd name="T48" fmla="*/ 454 w 1815"/>
                <a:gd name="T49" fmla="*/ 142 h 2721"/>
                <a:gd name="T50" fmla="*/ 312 w 1815"/>
                <a:gd name="T51" fmla="*/ 85 h 2721"/>
                <a:gd name="T52" fmla="*/ 142 w 1815"/>
                <a:gd name="T53" fmla="*/ 85 h 2721"/>
                <a:gd name="T54" fmla="*/ 0 w 1815"/>
                <a:gd name="T55" fmla="*/ 198 h 2721"/>
                <a:gd name="T56" fmla="*/ 57 w 1815"/>
                <a:gd name="T57" fmla="*/ 680 h 2721"/>
                <a:gd name="T58" fmla="*/ 142 w 1815"/>
                <a:gd name="T59" fmla="*/ 1049 h 2721"/>
                <a:gd name="T60" fmla="*/ 312 w 1815"/>
                <a:gd name="T61" fmla="*/ 1106 h 2721"/>
                <a:gd name="T62" fmla="*/ 567 w 1815"/>
                <a:gd name="T63" fmla="*/ 1474 h 2721"/>
                <a:gd name="T64" fmla="*/ 397 w 1815"/>
                <a:gd name="T65" fmla="*/ 1644 h 2721"/>
                <a:gd name="T66" fmla="*/ 341 w 1815"/>
                <a:gd name="T67" fmla="*/ 1786 h 2721"/>
                <a:gd name="T68" fmla="*/ 312 w 1815"/>
                <a:gd name="T69" fmla="*/ 1871 h 2721"/>
                <a:gd name="T70" fmla="*/ 539 w 1815"/>
                <a:gd name="T71" fmla="*/ 2098 h 2721"/>
                <a:gd name="T72" fmla="*/ 341 w 1815"/>
                <a:gd name="T73" fmla="*/ 2438 h 2721"/>
                <a:gd name="T74" fmla="*/ 142 w 1815"/>
                <a:gd name="T75" fmla="*/ 2665 h 2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815" h="2721">
                  <a:moveTo>
                    <a:pt x="114" y="2721"/>
                  </a:moveTo>
                  <a:lnTo>
                    <a:pt x="426" y="2693"/>
                  </a:lnTo>
                  <a:lnTo>
                    <a:pt x="454" y="2580"/>
                  </a:lnTo>
                  <a:lnTo>
                    <a:pt x="539" y="2495"/>
                  </a:lnTo>
                  <a:lnTo>
                    <a:pt x="652" y="2296"/>
                  </a:lnTo>
                  <a:lnTo>
                    <a:pt x="652" y="2240"/>
                  </a:lnTo>
                  <a:lnTo>
                    <a:pt x="681" y="2211"/>
                  </a:lnTo>
                  <a:lnTo>
                    <a:pt x="681" y="2154"/>
                  </a:lnTo>
                  <a:lnTo>
                    <a:pt x="823" y="2126"/>
                  </a:lnTo>
                  <a:lnTo>
                    <a:pt x="823" y="2211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305" y="2240"/>
                  </a:lnTo>
                  <a:lnTo>
                    <a:pt x="1390" y="2268"/>
                  </a:lnTo>
                  <a:lnTo>
                    <a:pt x="1503" y="2183"/>
                  </a:lnTo>
                  <a:lnTo>
                    <a:pt x="1758" y="2211"/>
                  </a:lnTo>
                  <a:lnTo>
                    <a:pt x="1815" y="2126"/>
                  </a:lnTo>
                  <a:lnTo>
                    <a:pt x="1758" y="2013"/>
                  </a:lnTo>
                  <a:lnTo>
                    <a:pt x="1701" y="1871"/>
                  </a:lnTo>
                  <a:lnTo>
                    <a:pt x="1616" y="1899"/>
                  </a:lnTo>
                  <a:lnTo>
                    <a:pt x="1588" y="1956"/>
                  </a:lnTo>
                  <a:lnTo>
                    <a:pt x="1446" y="1956"/>
                  </a:lnTo>
                  <a:lnTo>
                    <a:pt x="1475" y="1843"/>
                  </a:lnTo>
                  <a:lnTo>
                    <a:pt x="1361" y="1843"/>
                  </a:lnTo>
                  <a:lnTo>
                    <a:pt x="1248" y="1899"/>
                  </a:lnTo>
                  <a:lnTo>
                    <a:pt x="1106" y="1899"/>
                  </a:lnTo>
                  <a:lnTo>
                    <a:pt x="1021" y="1956"/>
                  </a:lnTo>
                  <a:lnTo>
                    <a:pt x="681" y="1786"/>
                  </a:lnTo>
                  <a:lnTo>
                    <a:pt x="681" y="1673"/>
                  </a:lnTo>
                  <a:lnTo>
                    <a:pt x="738" y="1587"/>
                  </a:lnTo>
                  <a:lnTo>
                    <a:pt x="709" y="1474"/>
                  </a:lnTo>
                  <a:lnTo>
                    <a:pt x="908" y="1389"/>
                  </a:lnTo>
                  <a:lnTo>
                    <a:pt x="993" y="1446"/>
                  </a:lnTo>
                  <a:lnTo>
                    <a:pt x="1163" y="1417"/>
                  </a:lnTo>
                  <a:lnTo>
                    <a:pt x="1163" y="1332"/>
                  </a:lnTo>
                  <a:lnTo>
                    <a:pt x="1390" y="1219"/>
                  </a:lnTo>
                  <a:lnTo>
                    <a:pt x="1191" y="1049"/>
                  </a:lnTo>
                  <a:lnTo>
                    <a:pt x="1049" y="1049"/>
                  </a:lnTo>
                  <a:lnTo>
                    <a:pt x="851" y="992"/>
                  </a:lnTo>
                  <a:lnTo>
                    <a:pt x="908" y="850"/>
                  </a:lnTo>
                  <a:lnTo>
                    <a:pt x="908" y="709"/>
                  </a:lnTo>
                  <a:lnTo>
                    <a:pt x="823" y="652"/>
                  </a:lnTo>
                  <a:lnTo>
                    <a:pt x="879" y="482"/>
                  </a:lnTo>
                  <a:lnTo>
                    <a:pt x="823" y="425"/>
                  </a:lnTo>
                  <a:lnTo>
                    <a:pt x="851" y="227"/>
                  </a:lnTo>
                  <a:lnTo>
                    <a:pt x="766" y="283"/>
                  </a:lnTo>
                  <a:lnTo>
                    <a:pt x="738" y="170"/>
                  </a:lnTo>
                  <a:lnTo>
                    <a:pt x="652" y="142"/>
                  </a:lnTo>
                  <a:lnTo>
                    <a:pt x="567" y="170"/>
                  </a:lnTo>
                  <a:lnTo>
                    <a:pt x="454" y="142"/>
                  </a:lnTo>
                  <a:lnTo>
                    <a:pt x="454" y="57"/>
                  </a:lnTo>
                  <a:lnTo>
                    <a:pt x="312" y="85"/>
                  </a:lnTo>
                  <a:lnTo>
                    <a:pt x="227" y="0"/>
                  </a:lnTo>
                  <a:lnTo>
                    <a:pt x="142" y="85"/>
                  </a:lnTo>
                  <a:lnTo>
                    <a:pt x="57" y="85"/>
                  </a:lnTo>
                  <a:lnTo>
                    <a:pt x="0" y="198"/>
                  </a:lnTo>
                  <a:lnTo>
                    <a:pt x="85" y="454"/>
                  </a:lnTo>
                  <a:lnTo>
                    <a:pt x="57" y="680"/>
                  </a:lnTo>
                  <a:lnTo>
                    <a:pt x="142" y="709"/>
                  </a:lnTo>
                  <a:lnTo>
                    <a:pt x="142" y="1049"/>
                  </a:lnTo>
                  <a:lnTo>
                    <a:pt x="256" y="1162"/>
                  </a:lnTo>
                  <a:lnTo>
                    <a:pt x="312" y="1106"/>
                  </a:lnTo>
                  <a:lnTo>
                    <a:pt x="454" y="1219"/>
                  </a:lnTo>
                  <a:lnTo>
                    <a:pt x="567" y="1474"/>
                  </a:lnTo>
                  <a:lnTo>
                    <a:pt x="539" y="1559"/>
                  </a:lnTo>
                  <a:lnTo>
                    <a:pt x="397" y="1644"/>
                  </a:lnTo>
                  <a:lnTo>
                    <a:pt x="454" y="1701"/>
                  </a:lnTo>
                  <a:lnTo>
                    <a:pt x="341" y="1786"/>
                  </a:lnTo>
                  <a:lnTo>
                    <a:pt x="397" y="1843"/>
                  </a:lnTo>
                  <a:lnTo>
                    <a:pt x="312" y="1871"/>
                  </a:lnTo>
                  <a:lnTo>
                    <a:pt x="397" y="2013"/>
                  </a:lnTo>
                  <a:lnTo>
                    <a:pt x="539" y="2098"/>
                  </a:lnTo>
                  <a:lnTo>
                    <a:pt x="567" y="2268"/>
                  </a:lnTo>
                  <a:lnTo>
                    <a:pt x="341" y="2438"/>
                  </a:lnTo>
                  <a:lnTo>
                    <a:pt x="312" y="2580"/>
                  </a:lnTo>
                  <a:lnTo>
                    <a:pt x="142" y="2665"/>
                  </a:lnTo>
                  <a:lnTo>
                    <a:pt x="114" y="272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6" name="Freeform 269"/>
            <p:cNvSpPr>
              <a:spLocks/>
            </p:cNvSpPr>
            <p:nvPr/>
          </p:nvSpPr>
          <p:spPr bwMode="auto">
            <a:xfrm>
              <a:off x="643" y="4826"/>
              <a:ext cx="1360" cy="1389"/>
            </a:xfrm>
            <a:custGeom>
              <a:avLst/>
              <a:gdLst>
                <a:gd name="T0" fmla="*/ 85 w 1360"/>
                <a:gd name="T1" fmla="*/ 1361 h 1389"/>
                <a:gd name="T2" fmla="*/ 255 w 1360"/>
                <a:gd name="T3" fmla="*/ 1247 h 1389"/>
                <a:gd name="T4" fmla="*/ 425 w 1360"/>
                <a:gd name="T5" fmla="*/ 1247 h 1389"/>
                <a:gd name="T6" fmla="*/ 623 w 1360"/>
                <a:gd name="T7" fmla="*/ 1389 h 1389"/>
                <a:gd name="T8" fmla="*/ 907 w 1360"/>
                <a:gd name="T9" fmla="*/ 1190 h 1389"/>
                <a:gd name="T10" fmla="*/ 935 w 1360"/>
                <a:gd name="T11" fmla="*/ 1134 h 1389"/>
                <a:gd name="T12" fmla="*/ 1105 w 1360"/>
                <a:gd name="T13" fmla="*/ 1049 h 1389"/>
                <a:gd name="T14" fmla="*/ 1134 w 1360"/>
                <a:gd name="T15" fmla="*/ 907 h 1389"/>
                <a:gd name="T16" fmla="*/ 1360 w 1360"/>
                <a:gd name="T17" fmla="*/ 737 h 1389"/>
                <a:gd name="T18" fmla="*/ 1332 w 1360"/>
                <a:gd name="T19" fmla="*/ 567 h 1389"/>
                <a:gd name="T20" fmla="*/ 1190 w 1360"/>
                <a:gd name="T21" fmla="*/ 482 h 1389"/>
                <a:gd name="T22" fmla="*/ 1105 w 1360"/>
                <a:gd name="T23" fmla="*/ 340 h 1389"/>
                <a:gd name="T24" fmla="*/ 1190 w 1360"/>
                <a:gd name="T25" fmla="*/ 312 h 1389"/>
                <a:gd name="T26" fmla="*/ 1134 w 1360"/>
                <a:gd name="T27" fmla="*/ 255 h 1389"/>
                <a:gd name="T28" fmla="*/ 1247 w 1360"/>
                <a:gd name="T29" fmla="*/ 170 h 1389"/>
                <a:gd name="T30" fmla="*/ 1190 w 1360"/>
                <a:gd name="T31" fmla="*/ 113 h 1389"/>
                <a:gd name="T32" fmla="*/ 907 w 1360"/>
                <a:gd name="T33" fmla="*/ 0 h 1389"/>
                <a:gd name="T34" fmla="*/ 878 w 1360"/>
                <a:gd name="T35" fmla="*/ 85 h 1389"/>
                <a:gd name="T36" fmla="*/ 793 w 1360"/>
                <a:gd name="T37" fmla="*/ 56 h 1389"/>
                <a:gd name="T38" fmla="*/ 652 w 1360"/>
                <a:gd name="T39" fmla="*/ 255 h 1389"/>
                <a:gd name="T40" fmla="*/ 737 w 1360"/>
                <a:gd name="T41" fmla="*/ 312 h 1389"/>
                <a:gd name="T42" fmla="*/ 623 w 1360"/>
                <a:gd name="T43" fmla="*/ 425 h 1389"/>
                <a:gd name="T44" fmla="*/ 595 w 1360"/>
                <a:gd name="T45" fmla="*/ 567 h 1389"/>
                <a:gd name="T46" fmla="*/ 311 w 1360"/>
                <a:gd name="T47" fmla="*/ 680 h 1389"/>
                <a:gd name="T48" fmla="*/ 255 w 1360"/>
                <a:gd name="T49" fmla="*/ 907 h 1389"/>
                <a:gd name="T50" fmla="*/ 85 w 1360"/>
                <a:gd name="T51" fmla="*/ 1049 h 1389"/>
                <a:gd name="T52" fmla="*/ 85 w 1360"/>
                <a:gd name="T53" fmla="*/ 1190 h 1389"/>
                <a:gd name="T54" fmla="*/ 0 w 1360"/>
                <a:gd name="T55" fmla="*/ 1304 h 1389"/>
                <a:gd name="T56" fmla="*/ 85 w 1360"/>
                <a:gd name="T57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360" h="1389">
                  <a:moveTo>
                    <a:pt x="85" y="1361"/>
                  </a:moveTo>
                  <a:lnTo>
                    <a:pt x="255" y="1247"/>
                  </a:lnTo>
                  <a:lnTo>
                    <a:pt x="425" y="1247"/>
                  </a:lnTo>
                  <a:lnTo>
                    <a:pt x="623" y="1389"/>
                  </a:lnTo>
                  <a:lnTo>
                    <a:pt x="907" y="1190"/>
                  </a:lnTo>
                  <a:lnTo>
                    <a:pt x="935" y="1134"/>
                  </a:lnTo>
                  <a:lnTo>
                    <a:pt x="1105" y="1049"/>
                  </a:lnTo>
                  <a:lnTo>
                    <a:pt x="1134" y="907"/>
                  </a:lnTo>
                  <a:lnTo>
                    <a:pt x="1360" y="737"/>
                  </a:lnTo>
                  <a:lnTo>
                    <a:pt x="1332" y="567"/>
                  </a:lnTo>
                  <a:lnTo>
                    <a:pt x="1190" y="482"/>
                  </a:lnTo>
                  <a:lnTo>
                    <a:pt x="1105" y="340"/>
                  </a:lnTo>
                  <a:lnTo>
                    <a:pt x="1190" y="312"/>
                  </a:lnTo>
                  <a:lnTo>
                    <a:pt x="1134" y="255"/>
                  </a:lnTo>
                  <a:lnTo>
                    <a:pt x="1247" y="170"/>
                  </a:lnTo>
                  <a:lnTo>
                    <a:pt x="1190" y="113"/>
                  </a:lnTo>
                  <a:lnTo>
                    <a:pt x="907" y="0"/>
                  </a:lnTo>
                  <a:lnTo>
                    <a:pt x="878" y="85"/>
                  </a:lnTo>
                  <a:lnTo>
                    <a:pt x="793" y="56"/>
                  </a:lnTo>
                  <a:lnTo>
                    <a:pt x="652" y="255"/>
                  </a:lnTo>
                  <a:lnTo>
                    <a:pt x="737" y="312"/>
                  </a:lnTo>
                  <a:lnTo>
                    <a:pt x="623" y="425"/>
                  </a:lnTo>
                  <a:lnTo>
                    <a:pt x="595" y="567"/>
                  </a:lnTo>
                  <a:lnTo>
                    <a:pt x="311" y="680"/>
                  </a:lnTo>
                  <a:lnTo>
                    <a:pt x="255" y="907"/>
                  </a:lnTo>
                  <a:lnTo>
                    <a:pt x="85" y="1049"/>
                  </a:lnTo>
                  <a:lnTo>
                    <a:pt x="85" y="1190"/>
                  </a:lnTo>
                  <a:lnTo>
                    <a:pt x="0" y="1304"/>
                  </a:lnTo>
                  <a:lnTo>
                    <a:pt x="85" y="136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7" name="Freeform 272"/>
            <p:cNvSpPr>
              <a:spLocks/>
            </p:cNvSpPr>
            <p:nvPr/>
          </p:nvSpPr>
          <p:spPr bwMode="auto">
            <a:xfrm>
              <a:off x="2117" y="4344"/>
              <a:ext cx="1587" cy="964"/>
            </a:xfrm>
            <a:custGeom>
              <a:avLst/>
              <a:gdLst>
                <a:gd name="T0" fmla="*/ 709 w 1587"/>
                <a:gd name="T1" fmla="*/ 170 h 964"/>
                <a:gd name="T2" fmla="*/ 482 w 1587"/>
                <a:gd name="T3" fmla="*/ 283 h 964"/>
                <a:gd name="T4" fmla="*/ 482 w 1587"/>
                <a:gd name="T5" fmla="*/ 368 h 964"/>
                <a:gd name="T6" fmla="*/ 312 w 1587"/>
                <a:gd name="T7" fmla="*/ 397 h 964"/>
                <a:gd name="T8" fmla="*/ 227 w 1587"/>
                <a:gd name="T9" fmla="*/ 340 h 964"/>
                <a:gd name="T10" fmla="*/ 28 w 1587"/>
                <a:gd name="T11" fmla="*/ 425 h 964"/>
                <a:gd name="T12" fmla="*/ 57 w 1587"/>
                <a:gd name="T13" fmla="*/ 538 h 964"/>
                <a:gd name="T14" fmla="*/ 0 w 1587"/>
                <a:gd name="T15" fmla="*/ 624 h 964"/>
                <a:gd name="T16" fmla="*/ 0 w 1587"/>
                <a:gd name="T17" fmla="*/ 737 h 964"/>
                <a:gd name="T18" fmla="*/ 340 w 1587"/>
                <a:gd name="T19" fmla="*/ 907 h 964"/>
                <a:gd name="T20" fmla="*/ 425 w 1587"/>
                <a:gd name="T21" fmla="*/ 850 h 964"/>
                <a:gd name="T22" fmla="*/ 567 w 1587"/>
                <a:gd name="T23" fmla="*/ 850 h 964"/>
                <a:gd name="T24" fmla="*/ 680 w 1587"/>
                <a:gd name="T25" fmla="*/ 794 h 964"/>
                <a:gd name="T26" fmla="*/ 794 w 1587"/>
                <a:gd name="T27" fmla="*/ 794 h 964"/>
                <a:gd name="T28" fmla="*/ 765 w 1587"/>
                <a:gd name="T29" fmla="*/ 907 h 964"/>
                <a:gd name="T30" fmla="*/ 907 w 1587"/>
                <a:gd name="T31" fmla="*/ 907 h 964"/>
                <a:gd name="T32" fmla="*/ 935 w 1587"/>
                <a:gd name="T33" fmla="*/ 850 h 964"/>
                <a:gd name="T34" fmla="*/ 1020 w 1587"/>
                <a:gd name="T35" fmla="*/ 822 h 964"/>
                <a:gd name="T36" fmla="*/ 1077 w 1587"/>
                <a:gd name="T37" fmla="*/ 964 h 964"/>
                <a:gd name="T38" fmla="*/ 1134 w 1587"/>
                <a:gd name="T39" fmla="*/ 879 h 964"/>
                <a:gd name="T40" fmla="*/ 1361 w 1587"/>
                <a:gd name="T41" fmla="*/ 850 h 964"/>
                <a:gd name="T42" fmla="*/ 1389 w 1587"/>
                <a:gd name="T43" fmla="*/ 624 h 964"/>
                <a:gd name="T44" fmla="*/ 1474 w 1587"/>
                <a:gd name="T45" fmla="*/ 453 h 964"/>
                <a:gd name="T46" fmla="*/ 1559 w 1587"/>
                <a:gd name="T47" fmla="*/ 453 h 964"/>
                <a:gd name="T48" fmla="*/ 1531 w 1587"/>
                <a:gd name="T49" fmla="*/ 368 h 964"/>
                <a:gd name="T50" fmla="*/ 1587 w 1587"/>
                <a:gd name="T51" fmla="*/ 227 h 964"/>
                <a:gd name="T52" fmla="*/ 1531 w 1587"/>
                <a:gd name="T53" fmla="*/ 170 h 964"/>
                <a:gd name="T54" fmla="*/ 1531 w 1587"/>
                <a:gd name="T55" fmla="*/ 85 h 964"/>
                <a:gd name="T56" fmla="*/ 1162 w 1587"/>
                <a:gd name="T57" fmla="*/ 0 h 964"/>
                <a:gd name="T58" fmla="*/ 879 w 1587"/>
                <a:gd name="T59" fmla="*/ 113 h 964"/>
                <a:gd name="T60" fmla="*/ 794 w 1587"/>
                <a:gd name="T61" fmla="*/ 85 h 964"/>
                <a:gd name="T62" fmla="*/ 709 w 1587"/>
                <a:gd name="T63" fmla="*/ 17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87" h="964">
                  <a:moveTo>
                    <a:pt x="709" y="170"/>
                  </a:moveTo>
                  <a:lnTo>
                    <a:pt x="482" y="283"/>
                  </a:lnTo>
                  <a:lnTo>
                    <a:pt x="482" y="368"/>
                  </a:lnTo>
                  <a:lnTo>
                    <a:pt x="312" y="397"/>
                  </a:lnTo>
                  <a:lnTo>
                    <a:pt x="227" y="340"/>
                  </a:lnTo>
                  <a:lnTo>
                    <a:pt x="28" y="425"/>
                  </a:lnTo>
                  <a:lnTo>
                    <a:pt x="57" y="538"/>
                  </a:lnTo>
                  <a:lnTo>
                    <a:pt x="0" y="624"/>
                  </a:lnTo>
                  <a:lnTo>
                    <a:pt x="0" y="73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567" y="850"/>
                  </a:lnTo>
                  <a:lnTo>
                    <a:pt x="680" y="794"/>
                  </a:lnTo>
                  <a:lnTo>
                    <a:pt x="794" y="794"/>
                  </a:lnTo>
                  <a:lnTo>
                    <a:pt x="765" y="907"/>
                  </a:lnTo>
                  <a:lnTo>
                    <a:pt x="907" y="907"/>
                  </a:lnTo>
                  <a:lnTo>
                    <a:pt x="935" y="850"/>
                  </a:lnTo>
                  <a:lnTo>
                    <a:pt x="1020" y="822"/>
                  </a:lnTo>
                  <a:lnTo>
                    <a:pt x="1077" y="964"/>
                  </a:lnTo>
                  <a:lnTo>
                    <a:pt x="1134" y="879"/>
                  </a:lnTo>
                  <a:lnTo>
                    <a:pt x="1361" y="850"/>
                  </a:lnTo>
                  <a:lnTo>
                    <a:pt x="1389" y="624"/>
                  </a:lnTo>
                  <a:lnTo>
                    <a:pt x="1474" y="453"/>
                  </a:lnTo>
                  <a:lnTo>
                    <a:pt x="1559" y="453"/>
                  </a:lnTo>
                  <a:lnTo>
                    <a:pt x="1531" y="368"/>
                  </a:lnTo>
                  <a:lnTo>
                    <a:pt x="1587" y="227"/>
                  </a:lnTo>
                  <a:lnTo>
                    <a:pt x="1531" y="170"/>
                  </a:lnTo>
                  <a:lnTo>
                    <a:pt x="1531" y="85"/>
                  </a:lnTo>
                  <a:lnTo>
                    <a:pt x="1162" y="0"/>
                  </a:lnTo>
                  <a:lnTo>
                    <a:pt x="879" y="113"/>
                  </a:lnTo>
                  <a:lnTo>
                    <a:pt x="794" y="85"/>
                  </a:lnTo>
                  <a:lnTo>
                    <a:pt x="709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8" name="Freeform 273"/>
            <p:cNvSpPr>
              <a:spLocks/>
            </p:cNvSpPr>
            <p:nvPr/>
          </p:nvSpPr>
          <p:spPr bwMode="auto">
            <a:xfrm>
              <a:off x="3109" y="3522"/>
              <a:ext cx="1673" cy="1559"/>
            </a:xfrm>
            <a:custGeom>
              <a:avLst/>
              <a:gdLst>
                <a:gd name="T0" fmla="*/ 170 w 1673"/>
                <a:gd name="T1" fmla="*/ 822 h 1559"/>
                <a:gd name="T2" fmla="*/ 539 w 1673"/>
                <a:gd name="T3" fmla="*/ 907 h 1559"/>
                <a:gd name="T4" fmla="*/ 539 w 1673"/>
                <a:gd name="T5" fmla="*/ 992 h 1559"/>
                <a:gd name="T6" fmla="*/ 595 w 1673"/>
                <a:gd name="T7" fmla="*/ 1049 h 1559"/>
                <a:gd name="T8" fmla="*/ 539 w 1673"/>
                <a:gd name="T9" fmla="*/ 1190 h 1559"/>
                <a:gd name="T10" fmla="*/ 567 w 1673"/>
                <a:gd name="T11" fmla="*/ 1275 h 1559"/>
                <a:gd name="T12" fmla="*/ 737 w 1673"/>
                <a:gd name="T13" fmla="*/ 1304 h 1559"/>
                <a:gd name="T14" fmla="*/ 936 w 1673"/>
                <a:gd name="T15" fmla="*/ 1190 h 1559"/>
                <a:gd name="T16" fmla="*/ 964 w 1673"/>
                <a:gd name="T17" fmla="*/ 1360 h 1559"/>
                <a:gd name="T18" fmla="*/ 1049 w 1673"/>
                <a:gd name="T19" fmla="*/ 1474 h 1559"/>
                <a:gd name="T20" fmla="*/ 1191 w 1673"/>
                <a:gd name="T21" fmla="*/ 1474 h 1559"/>
                <a:gd name="T22" fmla="*/ 1247 w 1673"/>
                <a:gd name="T23" fmla="*/ 1531 h 1559"/>
                <a:gd name="T24" fmla="*/ 1446 w 1673"/>
                <a:gd name="T25" fmla="*/ 1559 h 1559"/>
                <a:gd name="T26" fmla="*/ 1474 w 1673"/>
                <a:gd name="T27" fmla="*/ 1502 h 1559"/>
                <a:gd name="T28" fmla="*/ 1616 w 1673"/>
                <a:gd name="T29" fmla="*/ 1417 h 1559"/>
                <a:gd name="T30" fmla="*/ 1616 w 1673"/>
                <a:gd name="T31" fmla="*/ 1332 h 1559"/>
                <a:gd name="T32" fmla="*/ 1531 w 1673"/>
                <a:gd name="T33" fmla="*/ 1304 h 1559"/>
                <a:gd name="T34" fmla="*/ 1673 w 1673"/>
                <a:gd name="T35" fmla="*/ 1162 h 1559"/>
                <a:gd name="T36" fmla="*/ 1673 w 1673"/>
                <a:gd name="T37" fmla="*/ 1077 h 1559"/>
                <a:gd name="T38" fmla="*/ 1616 w 1673"/>
                <a:gd name="T39" fmla="*/ 1020 h 1559"/>
                <a:gd name="T40" fmla="*/ 1559 w 1673"/>
                <a:gd name="T41" fmla="*/ 850 h 1559"/>
                <a:gd name="T42" fmla="*/ 1474 w 1673"/>
                <a:gd name="T43" fmla="*/ 822 h 1559"/>
                <a:gd name="T44" fmla="*/ 1446 w 1673"/>
                <a:gd name="T45" fmla="*/ 652 h 1559"/>
                <a:gd name="T46" fmla="*/ 1531 w 1673"/>
                <a:gd name="T47" fmla="*/ 623 h 1559"/>
                <a:gd name="T48" fmla="*/ 1673 w 1673"/>
                <a:gd name="T49" fmla="*/ 510 h 1559"/>
                <a:gd name="T50" fmla="*/ 1503 w 1673"/>
                <a:gd name="T51" fmla="*/ 397 h 1559"/>
                <a:gd name="T52" fmla="*/ 1418 w 1673"/>
                <a:gd name="T53" fmla="*/ 113 h 1559"/>
                <a:gd name="T54" fmla="*/ 1247 w 1673"/>
                <a:gd name="T55" fmla="*/ 113 h 1559"/>
                <a:gd name="T56" fmla="*/ 1219 w 1673"/>
                <a:gd name="T57" fmla="*/ 283 h 1559"/>
                <a:gd name="T58" fmla="*/ 1106 w 1673"/>
                <a:gd name="T59" fmla="*/ 312 h 1559"/>
                <a:gd name="T60" fmla="*/ 851 w 1673"/>
                <a:gd name="T61" fmla="*/ 198 h 1559"/>
                <a:gd name="T62" fmla="*/ 765 w 1673"/>
                <a:gd name="T63" fmla="*/ 255 h 1559"/>
                <a:gd name="T64" fmla="*/ 652 w 1673"/>
                <a:gd name="T65" fmla="*/ 227 h 1559"/>
                <a:gd name="T66" fmla="*/ 680 w 1673"/>
                <a:gd name="T67" fmla="*/ 141 h 1559"/>
                <a:gd name="T68" fmla="*/ 567 w 1673"/>
                <a:gd name="T69" fmla="*/ 0 h 1559"/>
                <a:gd name="T70" fmla="*/ 454 w 1673"/>
                <a:gd name="T71" fmla="*/ 56 h 1559"/>
                <a:gd name="T72" fmla="*/ 312 w 1673"/>
                <a:gd name="T73" fmla="*/ 28 h 1559"/>
                <a:gd name="T74" fmla="*/ 312 w 1673"/>
                <a:gd name="T75" fmla="*/ 85 h 1559"/>
                <a:gd name="T76" fmla="*/ 227 w 1673"/>
                <a:gd name="T77" fmla="*/ 56 h 1559"/>
                <a:gd name="T78" fmla="*/ 227 w 1673"/>
                <a:gd name="T79" fmla="*/ 113 h 1559"/>
                <a:gd name="T80" fmla="*/ 142 w 1673"/>
                <a:gd name="T81" fmla="*/ 141 h 1559"/>
                <a:gd name="T82" fmla="*/ 113 w 1673"/>
                <a:gd name="T83" fmla="*/ 227 h 1559"/>
                <a:gd name="T84" fmla="*/ 0 w 1673"/>
                <a:gd name="T85" fmla="*/ 340 h 1559"/>
                <a:gd name="T86" fmla="*/ 142 w 1673"/>
                <a:gd name="T87" fmla="*/ 482 h 1559"/>
                <a:gd name="T88" fmla="*/ 170 w 1673"/>
                <a:gd name="T89" fmla="*/ 822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73" h="1559">
                  <a:moveTo>
                    <a:pt x="170" y="822"/>
                  </a:moveTo>
                  <a:lnTo>
                    <a:pt x="539" y="907"/>
                  </a:lnTo>
                  <a:lnTo>
                    <a:pt x="539" y="992"/>
                  </a:lnTo>
                  <a:lnTo>
                    <a:pt x="595" y="1049"/>
                  </a:lnTo>
                  <a:lnTo>
                    <a:pt x="539" y="1190"/>
                  </a:lnTo>
                  <a:lnTo>
                    <a:pt x="567" y="1275"/>
                  </a:lnTo>
                  <a:lnTo>
                    <a:pt x="737" y="1304"/>
                  </a:lnTo>
                  <a:lnTo>
                    <a:pt x="936" y="1190"/>
                  </a:lnTo>
                  <a:lnTo>
                    <a:pt x="964" y="1360"/>
                  </a:lnTo>
                  <a:lnTo>
                    <a:pt x="1049" y="1474"/>
                  </a:lnTo>
                  <a:lnTo>
                    <a:pt x="1191" y="1474"/>
                  </a:lnTo>
                  <a:lnTo>
                    <a:pt x="1247" y="1531"/>
                  </a:lnTo>
                  <a:lnTo>
                    <a:pt x="1446" y="1559"/>
                  </a:lnTo>
                  <a:lnTo>
                    <a:pt x="1474" y="1502"/>
                  </a:lnTo>
                  <a:lnTo>
                    <a:pt x="1616" y="1417"/>
                  </a:lnTo>
                  <a:lnTo>
                    <a:pt x="1616" y="1332"/>
                  </a:lnTo>
                  <a:lnTo>
                    <a:pt x="1531" y="1304"/>
                  </a:lnTo>
                  <a:lnTo>
                    <a:pt x="1673" y="1162"/>
                  </a:lnTo>
                  <a:lnTo>
                    <a:pt x="1673" y="1077"/>
                  </a:lnTo>
                  <a:lnTo>
                    <a:pt x="1616" y="1020"/>
                  </a:lnTo>
                  <a:lnTo>
                    <a:pt x="1559" y="850"/>
                  </a:lnTo>
                  <a:lnTo>
                    <a:pt x="1474" y="822"/>
                  </a:lnTo>
                  <a:lnTo>
                    <a:pt x="1446" y="652"/>
                  </a:lnTo>
                  <a:lnTo>
                    <a:pt x="1531" y="623"/>
                  </a:lnTo>
                  <a:lnTo>
                    <a:pt x="1673" y="510"/>
                  </a:lnTo>
                  <a:lnTo>
                    <a:pt x="1503" y="397"/>
                  </a:lnTo>
                  <a:lnTo>
                    <a:pt x="1418" y="113"/>
                  </a:lnTo>
                  <a:lnTo>
                    <a:pt x="1247" y="113"/>
                  </a:lnTo>
                  <a:lnTo>
                    <a:pt x="1219" y="283"/>
                  </a:lnTo>
                  <a:lnTo>
                    <a:pt x="1106" y="312"/>
                  </a:lnTo>
                  <a:lnTo>
                    <a:pt x="851" y="198"/>
                  </a:lnTo>
                  <a:lnTo>
                    <a:pt x="765" y="255"/>
                  </a:lnTo>
                  <a:lnTo>
                    <a:pt x="652" y="227"/>
                  </a:lnTo>
                  <a:lnTo>
                    <a:pt x="680" y="141"/>
                  </a:lnTo>
                  <a:lnTo>
                    <a:pt x="567" y="0"/>
                  </a:lnTo>
                  <a:lnTo>
                    <a:pt x="454" y="56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27" y="56"/>
                  </a:lnTo>
                  <a:lnTo>
                    <a:pt x="227" y="113"/>
                  </a:lnTo>
                  <a:lnTo>
                    <a:pt x="142" y="141"/>
                  </a:lnTo>
                  <a:lnTo>
                    <a:pt x="113" y="227"/>
                  </a:lnTo>
                  <a:lnTo>
                    <a:pt x="0" y="340"/>
                  </a:lnTo>
                  <a:lnTo>
                    <a:pt x="142" y="482"/>
                  </a:lnTo>
                  <a:lnTo>
                    <a:pt x="170" y="82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9" name="Freeform 274"/>
            <p:cNvSpPr>
              <a:spLocks/>
            </p:cNvSpPr>
            <p:nvPr/>
          </p:nvSpPr>
          <p:spPr bwMode="auto">
            <a:xfrm>
              <a:off x="3081" y="1310"/>
              <a:ext cx="1559" cy="1815"/>
            </a:xfrm>
            <a:custGeom>
              <a:avLst/>
              <a:gdLst>
                <a:gd name="T0" fmla="*/ 1559 w 1559"/>
                <a:gd name="T1" fmla="*/ 709 h 1815"/>
                <a:gd name="T2" fmla="*/ 1474 w 1559"/>
                <a:gd name="T3" fmla="*/ 851 h 1815"/>
                <a:gd name="T4" fmla="*/ 1531 w 1559"/>
                <a:gd name="T5" fmla="*/ 851 h 1815"/>
                <a:gd name="T6" fmla="*/ 1531 w 1559"/>
                <a:gd name="T7" fmla="*/ 936 h 1815"/>
                <a:gd name="T8" fmla="*/ 1389 w 1559"/>
                <a:gd name="T9" fmla="*/ 993 h 1815"/>
                <a:gd name="T10" fmla="*/ 1474 w 1559"/>
                <a:gd name="T11" fmla="*/ 1049 h 1815"/>
                <a:gd name="T12" fmla="*/ 1389 w 1559"/>
                <a:gd name="T13" fmla="*/ 1106 h 1815"/>
                <a:gd name="T14" fmla="*/ 1360 w 1559"/>
                <a:gd name="T15" fmla="*/ 1248 h 1815"/>
                <a:gd name="T16" fmla="*/ 1275 w 1559"/>
                <a:gd name="T17" fmla="*/ 1276 h 1815"/>
                <a:gd name="T18" fmla="*/ 1304 w 1559"/>
                <a:gd name="T19" fmla="*/ 1390 h 1815"/>
                <a:gd name="T20" fmla="*/ 1049 w 1559"/>
                <a:gd name="T21" fmla="*/ 1361 h 1815"/>
                <a:gd name="T22" fmla="*/ 1162 w 1559"/>
                <a:gd name="T23" fmla="*/ 1446 h 1815"/>
                <a:gd name="T24" fmla="*/ 1020 w 1559"/>
                <a:gd name="T25" fmla="*/ 1560 h 1815"/>
                <a:gd name="T26" fmla="*/ 907 w 1559"/>
                <a:gd name="T27" fmla="*/ 1588 h 1815"/>
                <a:gd name="T28" fmla="*/ 850 w 1559"/>
                <a:gd name="T29" fmla="*/ 1701 h 1815"/>
                <a:gd name="T30" fmla="*/ 623 w 1559"/>
                <a:gd name="T31" fmla="*/ 1730 h 1815"/>
                <a:gd name="T32" fmla="*/ 482 w 1559"/>
                <a:gd name="T33" fmla="*/ 1786 h 1815"/>
                <a:gd name="T34" fmla="*/ 453 w 1559"/>
                <a:gd name="T35" fmla="*/ 1758 h 1815"/>
                <a:gd name="T36" fmla="*/ 425 w 1559"/>
                <a:gd name="T37" fmla="*/ 1815 h 1815"/>
                <a:gd name="T38" fmla="*/ 312 w 1559"/>
                <a:gd name="T39" fmla="*/ 1815 h 1815"/>
                <a:gd name="T40" fmla="*/ 255 w 1559"/>
                <a:gd name="T41" fmla="*/ 1701 h 1815"/>
                <a:gd name="T42" fmla="*/ 141 w 1559"/>
                <a:gd name="T43" fmla="*/ 1645 h 1815"/>
                <a:gd name="T44" fmla="*/ 56 w 1559"/>
                <a:gd name="T45" fmla="*/ 1645 h 1815"/>
                <a:gd name="T46" fmla="*/ 0 w 1559"/>
                <a:gd name="T47" fmla="*/ 1588 h 1815"/>
                <a:gd name="T48" fmla="*/ 56 w 1559"/>
                <a:gd name="T49" fmla="*/ 1503 h 1815"/>
                <a:gd name="T50" fmla="*/ 28 w 1559"/>
                <a:gd name="T51" fmla="*/ 1390 h 1815"/>
                <a:gd name="T52" fmla="*/ 170 w 1559"/>
                <a:gd name="T53" fmla="*/ 1191 h 1815"/>
                <a:gd name="T54" fmla="*/ 170 w 1559"/>
                <a:gd name="T55" fmla="*/ 1049 h 1815"/>
                <a:gd name="T56" fmla="*/ 340 w 1559"/>
                <a:gd name="T57" fmla="*/ 964 h 1815"/>
                <a:gd name="T58" fmla="*/ 425 w 1559"/>
                <a:gd name="T59" fmla="*/ 851 h 1815"/>
                <a:gd name="T60" fmla="*/ 397 w 1559"/>
                <a:gd name="T61" fmla="*/ 738 h 1815"/>
                <a:gd name="T62" fmla="*/ 453 w 1559"/>
                <a:gd name="T63" fmla="*/ 681 h 1815"/>
                <a:gd name="T64" fmla="*/ 623 w 1559"/>
                <a:gd name="T65" fmla="*/ 681 h 1815"/>
                <a:gd name="T66" fmla="*/ 652 w 1559"/>
                <a:gd name="T67" fmla="*/ 539 h 1815"/>
                <a:gd name="T68" fmla="*/ 595 w 1559"/>
                <a:gd name="T69" fmla="*/ 454 h 1815"/>
                <a:gd name="T70" fmla="*/ 680 w 1559"/>
                <a:gd name="T71" fmla="*/ 284 h 1815"/>
                <a:gd name="T72" fmla="*/ 879 w 1559"/>
                <a:gd name="T73" fmla="*/ 142 h 1815"/>
                <a:gd name="T74" fmla="*/ 964 w 1559"/>
                <a:gd name="T75" fmla="*/ 0 h 1815"/>
                <a:gd name="T76" fmla="*/ 1105 w 1559"/>
                <a:gd name="T77" fmla="*/ 142 h 1815"/>
                <a:gd name="T78" fmla="*/ 1247 w 1559"/>
                <a:gd name="T79" fmla="*/ 171 h 1815"/>
                <a:gd name="T80" fmla="*/ 1134 w 1559"/>
                <a:gd name="T81" fmla="*/ 312 h 1815"/>
                <a:gd name="T82" fmla="*/ 1190 w 1559"/>
                <a:gd name="T83" fmla="*/ 397 h 1815"/>
                <a:gd name="T84" fmla="*/ 1134 w 1559"/>
                <a:gd name="T85" fmla="*/ 482 h 1815"/>
                <a:gd name="T86" fmla="*/ 1247 w 1559"/>
                <a:gd name="T87" fmla="*/ 624 h 1815"/>
                <a:gd name="T88" fmla="*/ 1559 w 1559"/>
                <a:gd name="T89" fmla="*/ 709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59" h="1815">
                  <a:moveTo>
                    <a:pt x="1559" y="709"/>
                  </a:moveTo>
                  <a:lnTo>
                    <a:pt x="1474" y="851"/>
                  </a:lnTo>
                  <a:lnTo>
                    <a:pt x="1531" y="851"/>
                  </a:lnTo>
                  <a:lnTo>
                    <a:pt x="1531" y="936"/>
                  </a:lnTo>
                  <a:lnTo>
                    <a:pt x="1389" y="993"/>
                  </a:lnTo>
                  <a:lnTo>
                    <a:pt x="1474" y="1049"/>
                  </a:lnTo>
                  <a:lnTo>
                    <a:pt x="1389" y="1106"/>
                  </a:lnTo>
                  <a:lnTo>
                    <a:pt x="1360" y="1248"/>
                  </a:lnTo>
                  <a:lnTo>
                    <a:pt x="1275" y="1276"/>
                  </a:lnTo>
                  <a:lnTo>
                    <a:pt x="1304" y="1390"/>
                  </a:lnTo>
                  <a:lnTo>
                    <a:pt x="1049" y="1361"/>
                  </a:lnTo>
                  <a:lnTo>
                    <a:pt x="1162" y="1446"/>
                  </a:lnTo>
                  <a:lnTo>
                    <a:pt x="1020" y="1560"/>
                  </a:lnTo>
                  <a:lnTo>
                    <a:pt x="907" y="1588"/>
                  </a:lnTo>
                  <a:lnTo>
                    <a:pt x="850" y="1701"/>
                  </a:lnTo>
                  <a:lnTo>
                    <a:pt x="623" y="1730"/>
                  </a:lnTo>
                  <a:lnTo>
                    <a:pt x="482" y="1786"/>
                  </a:lnTo>
                  <a:lnTo>
                    <a:pt x="453" y="1758"/>
                  </a:lnTo>
                  <a:lnTo>
                    <a:pt x="425" y="1815"/>
                  </a:lnTo>
                  <a:lnTo>
                    <a:pt x="312" y="1815"/>
                  </a:lnTo>
                  <a:lnTo>
                    <a:pt x="255" y="1701"/>
                  </a:lnTo>
                  <a:lnTo>
                    <a:pt x="141" y="1645"/>
                  </a:lnTo>
                  <a:lnTo>
                    <a:pt x="56" y="1645"/>
                  </a:lnTo>
                  <a:lnTo>
                    <a:pt x="0" y="1588"/>
                  </a:lnTo>
                  <a:lnTo>
                    <a:pt x="56" y="1503"/>
                  </a:lnTo>
                  <a:lnTo>
                    <a:pt x="28" y="1390"/>
                  </a:lnTo>
                  <a:lnTo>
                    <a:pt x="170" y="1191"/>
                  </a:lnTo>
                  <a:lnTo>
                    <a:pt x="170" y="1049"/>
                  </a:lnTo>
                  <a:lnTo>
                    <a:pt x="340" y="964"/>
                  </a:lnTo>
                  <a:lnTo>
                    <a:pt x="425" y="851"/>
                  </a:lnTo>
                  <a:lnTo>
                    <a:pt x="397" y="738"/>
                  </a:lnTo>
                  <a:lnTo>
                    <a:pt x="453" y="681"/>
                  </a:lnTo>
                  <a:lnTo>
                    <a:pt x="623" y="681"/>
                  </a:lnTo>
                  <a:lnTo>
                    <a:pt x="652" y="539"/>
                  </a:lnTo>
                  <a:lnTo>
                    <a:pt x="595" y="454"/>
                  </a:lnTo>
                  <a:lnTo>
                    <a:pt x="680" y="284"/>
                  </a:lnTo>
                  <a:lnTo>
                    <a:pt x="879" y="142"/>
                  </a:lnTo>
                  <a:lnTo>
                    <a:pt x="964" y="0"/>
                  </a:lnTo>
                  <a:lnTo>
                    <a:pt x="1105" y="142"/>
                  </a:lnTo>
                  <a:lnTo>
                    <a:pt x="1247" y="171"/>
                  </a:lnTo>
                  <a:lnTo>
                    <a:pt x="1134" y="312"/>
                  </a:lnTo>
                  <a:lnTo>
                    <a:pt x="1190" y="397"/>
                  </a:lnTo>
                  <a:lnTo>
                    <a:pt x="1134" y="482"/>
                  </a:lnTo>
                  <a:lnTo>
                    <a:pt x="1247" y="624"/>
                  </a:lnTo>
                  <a:lnTo>
                    <a:pt x="1559" y="70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0" name="Freeform 275"/>
            <p:cNvSpPr>
              <a:spLocks/>
            </p:cNvSpPr>
            <p:nvPr/>
          </p:nvSpPr>
          <p:spPr bwMode="auto">
            <a:xfrm>
              <a:off x="1862" y="290"/>
              <a:ext cx="2523" cy="1701"/>
            </a:xfrm>
            <a:custGeom>
              <a:avLst/>
              <a:gdLst>
                <a:gd name="T0" fmla="*/ 1502 w 2523"/>
                <a:gd name="T1" fmla="*/ 1446 h 1701"/>
                <a:gd name="T2" fmla="*/ 1587 w 2523"/>
                <a:gd name="T3" fmla="*/ 1219 h 1701"/>
                <a:gd name="T4" fmla="*/ 1616 w 2523"/>
                <a:gd name="T5" fmla="*/ 1020 h 1701"/>
                <a:gd name="T6" fmla="*/ 1474 w 2523"/>
                <a:gd name="T7" fmla="*/ 1105 h 1701"/>
                <a:gd name="T8" fmla="*/ 1275 w 2523"/>
                <a:gd name="T9" fmla="*/ 1247 h 1701"/>
                <a:gd name="T10" fmla="*/ 1105 w 2523"/>
                <a:gd name="T11" fmla="*/ 1219 h 1701"/>
                <a:gd name="T12" fmla="*/ 964 w 2523"/>
                <a:gd name="T13" fmla="*/ 1105 h 1701"/>
                <a:gd name="T14" fmla="*/ 793 w 2523"/>
                <a:gd name="T15" fmla="*/ 964 h 1701"/>
                <a:gd name="T16" fmla="*/ 680 w 2523"/>
                <a:gd name="T17" fmla="*/ 935 h 1701"/>
                <a:gd name="T18" fmla="*/ 567 w 2523"/>
                <a:gd name="T19" fmla="*/ 850 h 1701"/>
                <a:gd name="T20" fmla="*/ 312 w 2523"/>
                <a:gd name="T21" fmla="*/ 879 h 1701"/>
                <a:gd name="T22" fmla="*/ 85 w 2523"/>
                <a:gd name="T23" fmla="*/ 794 h 1701"/>
                <a:gd name="T24" fmla="*/ 141 w 2523"/>
                <a:gd name="T25" fmla="*/ 425 h 1701"/>
                <a:gd name="T26" fmla="*/ 312 w 2523"/>
                <a:gd name="T27" fmla="*/ 283 h 1701"/>
                <a:gd name="T28" fmla="*/ 680 w 2523"/>
                <a:gd name="T29" fmla="*/ 312 h 1701"/>
                <a:gd name="T30" fmla="*/ 992 w 2523"/>
                <a:gd name="T31" fmla="*/ 453 h 1701"/>
                <a:gd name="T32" fmla="*/ 1247 w 2523"/>
                <a:gd name="T33" fmla="*/ 425 h 1701"/>
                <a:gd name="T34" fmla="*/ 1559 w 2523"/>
                <a:gd name="T35" fmla="*/ 0 h 1701"/>
                <a:gd name="T36" fmla="*/ 1559 w 2523"/>
                <a:gd name="T37" fmla="*/ 198 h 1701"/>
                <a:gd name="T38" fmla="*/ 1729 w 2523"/>
                <a:gd name="T39" fmla="*/ 170 h 1701"/>
                <a:gd name="T40" fmla="*/ 1899 w 2523"/>
                <a:gd name="T41" fmla="*/ 255 h 1701"/>
                <a:gd name="T42" fmla="*/ 1984 w 2523"/>
                <a:gd name="T43" fmla="*/ 397 h 1701"/>
                <a:gd name="T44" fmla="*/ 2126 w 2523"/>
                <a:gd name="T45" fmla="*/ 482 h 1701"/>
                <a:gd name="T46" fmla="*/ 2296 w 2523"/>
                <a:gd name="T47" fmla="*/ 312 h 1701"/>
                <a:gd name="T48" fmla="*/ 2381 w 2523"/>
                <a:gd name="T49" fmla="*/ 142 h 1701"/>
                <a:gd name="T50" fmla="*/ 2523 w 2523"/>
                <a:gd name="T51" fmla="*/ 397 h 1701"/>
                <a:gd name="T52" fmla="*/ 2324 w 2523"/>
                <a:gd name="T53" fmla="*/ 538 h 1701"/>
                <a:gd name="T54" fmla="*/ 2239 w 2523"/>
                <a:gd name="T55" fmla="*/ 567 h 1701"/>
                <a:gd name="T56" fmla="*/ 2098 w 2523"/>
                <a:gd name="T57" fmla="*/ 652 h 1701"/>
                <a:gd name="T58" fmla="*/ 1927 w 2523"/>
                <a:gd name="T59" fmla="*/ 510 h 1701"/>
                <a:gd name="T60" fmla="*/ 1899 w 2523"/>
                <a:gd name="T61" fmla="*/ 595 h 1701"/>
                <a:gd name="T62" fmla="*/ 1757 w 2523"/>
                <a:gd name="T63" fmla="*/ 822 h 1701"/>
                <a:gd name="T64" fmla="*/ 1984 w 2523"/>
                <a:gd name="T65" fmla="*/ 879 h 1701"/>
                <a:gd name="T66" fmla="*/ 1956 w 2523"/>
                <a:gd name="T67" fmla="*/ 1134 h 1701"/>
                <a:gd name="T68" fmla="*/ 1899 w 2523"/>
                <a:gd name="T69" fmla="*/ 1304 h 1701"/>
                <a:gd name="T70" fmla="*/ 1871 w 2523"/>
                <a:gd name="T71" fmla="*/ 1559 h 1701"/>
                <a:gd name="T72" fmla="*/ 1672 w 2523"/>
                <a:gd name="T73" fmla="*/ 1701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23" h="1701">
                  <a:moveTo>
                    <a:pt x="1672" y="1701"/>
                  </a:moveTo>
                  <a:lnTo>
                    <a:pt x="1502" y="1446"/>
                  </a:lnTo>
                  <a:lnTo>
                    <a:pt x="1587" y="1361"/>
                  </a:lnTo>
                  <a:lnTo>
                    <a:pt x="1587" y="1219"/>
                  </a:lnTo>
                  <a:lnTo>
                    <a:pt x="1672" y="1162"/>
                  </a:lnTo>
                  <a:lnTo>
                    <a:pt x="1616" y="1020"/>
                  </a:lnTo>
                  <a:lnTo>
                    <a:pt x="1502" y="992"/>
                  </a:lnTo>
                  <a:lnTo>
                    <a:pt x="1474" y="1105"/>
                  </a:lnTo>
                  <a:lnTo>
                    <a:pt x="1332" y="1077"/>
                  </a:lnTo>
                  <a:lnTo>
                    <a:pt x="1275" y="1247"/>
                  </a:lnTo>
                  <a:lnTo>
                    <a:pt x="1105" y="1276"/>
                  </a:lnTo>
                  <a:lnTo>
                    <a:pt x="1105" y="1219"/>
                  </a:lnTo>
                  <a:lnTo>
                    <a:pt x="964" y="1191"/>
                  </a:lnTo>
                  <a:lnTo>
                    <a:pt x="964" y="1105"/>
                  </a:lnTo>
                  <a:lnTo>
                    <a:pt x="850" y="1049"/>
                  </a:lnTo>
                  <a:lnTo>
                    <a:pt x="793" y="964"/>
                  </a:lnTo>
                  <a:lnTo>
                    <a:pt x="708" y="964"/>
                  </a:lnTo>
                  <a:lnTo>
                    <a:pt x="680" y="935"/>
                  </a:lnTo>
                  <a:lnTo>
                    <a:pt x="623" y="935"/>
                  </a:lnTo>
                  <a:lnTo>
                    <a:pt x="567" y="850"/>
                  </a:lnTo>
                  <a:lnTo>
                    <a:pt x="425" y="850"/>
                  </a:lnTo>
                  <a:lnTo>
                    <a:pt x="312" y="879"/>
                  </a:lnTo>
                  <a:lnTo>
                    <a:pt x="141" y="794"/>
                  </a:lnTo>
                  <a:lnTo>
                    <a:pt x="85" y="794"/>
                  </a:lnTo>
                  <a:lnTo>
                    <a:pt x="0" y="453"/>
                  </a:lnTo>
                  <a:lnTo>
                    <a:pt x="141" y="425"/>
                  </a:lnTo>
                  <a:lnTo>
                    <a:pt x="226" y="283"/>
                  </a:lnTo>
                  <a:lnTo>
                    <a:pt x="312" y="283"/>
                  </a:lnTo>
                  <a:lnTo>
                    <a:pt x="482" y="312"/>
                  </a:lnTo>
                  <a:lnTo>
                    <a:pt x="680" y="312"/>
                  </a:lnTo>
                  <a:lnTo>
                    <a:pt x="765" y="425"/>
                  </a:lnTo>
                  <a:lnTo>
                    <a:pt x="992" y="453"/>
                  </a:lnTo>
                  <a:lnTo>
                    <a:pt x="1162" y="397"/>
                  </a:lnTo>
                  <a:lnTo>
                    <a:pt x="1247" y="425"/>
                  </a:lnTo>
                  <a:lnTo>
                    <a:pt x="1417" y="57"/>
                  </a:lnTo>
                  <a:lnTo>
                    <a:pt x="1559" y="0"/>
                  </a:lnTo>
                  <a:lnTo>
                    <a:pt x="1474" y="170"/>
                  </a:lnTo>
                  <a:lnTo>
                    <a:pt x="1559" y="198"/>
                  </a:lnTo>
                  <a:lnTo>
                    <a:pt x="1701" y="85"/>
                  </a:lnTo>
                  <a:lnTo>
                    <a:pt x="1729" y="170"/>
                  </a:lnTo>
                  <a:lnTo>
                    <a:pt x="1842" y="170"/>
                  </a:lnTo>
                  <a:lnTo>
                    <a:pt x="1899" y="255"/>
                  </a:lnTo>
                  <a:lnTo>
                    <a:pt x="1927" y="368"/>
                  </a:lnTo>
                  <a:lnTo>
                    <a:pt x="1984" y="397"/>
                  </a:lnTo>
                  <a:lnTo>
                    <a:pt x="2041" y="368"/>
                  </a:lnTo>
                  <a:lnTo>
                    <a:pt x="2126" y="482"/>
                  </a:lnTo>
                  <a:lnTo>
                    <a:pt x="2211" y="453"/>
                  </a:lnTo>
                  <a:lnTo>
                    <a:pt x="2296" y="312"/>
                  </a:lnTo>
                  <a:lnTo>
                    <a:pt x="2296" y="170"/>
                  </a:lnTo>
                  <a:lnTo>
                    <a:pt x="2381" y="142"/>
                  </a:lnTo>
                  <a:lnTo>
                    <a:pt x="2466" y="255"/>
                  </a:lnTo>
                  <a:lnTo>
                    <a:pt x="2523" y="397"/>
                  </a:lnTo>
                  <a:lnTo>
                    <a:pt x="2409" y="482"/>
                  </a:lnTo>
                  <a:lnTo>
                    <a:pt x="2324" y="538"/>
                  </a:lnTo>
                  <a:lnTo>
                    <a:pt x="2296" y="510"/>
                  </a:lnTo>
                  <a:lnTo>
                    <a:pt x="2239" y="567"/>
                  </a:lnTo>
                  <a:lnTo>
                    <a:pt x="2183" y="538"/>
                  </a:lnTo>
                  <a:lnTo>
                    <a:pt x="2098" y="652"/>
                  </a:lnTo>
                  <a:lnTo>
                    <a:pt x="1956" y="624"/>
                  </a:lnTo>
                  <a:lnTo>
                    <a:pt x="1927" y="510"/>
                  </a:lnTo>
                  <a:lnTo>
                    <a:pt x="1899" y="510"/>
                  </a:lnTo>
                  <a:lnTo>
                    <a:pt x="1899" y="595"/>
                  </a:lnTo>
                  <a:lnTo>
                    <a:pt x="1672" y="680"/>
                  </a:lnTo>
                  <a:lnTo>
                    <a:pt x="1757" y="822"/>
                  </a:lnTo>
                  <a:lnTo>
                    <a:pt x="1729" y="907"/>
                  </a:lnTo>
                  <a:lnTo>
                    <a:pt x="1984" y="879"/>
                  </a:lnTo>
                  <a:lnTo>
                    <a:pt x="2012" y="992"/>
                  </a:lnTo>
                  <a:lnTo>
                    <a:pt x="1956" y="1134"/>
                  </a:lnTo>
                  <a:lnTo>
                    <a:pt x="2098" y="1162"/>
                  </a:lnTo>
                  <a:lnTo>
                    <a:pt x="1899" y="1304"/>
                  </a:lnTo>
                  <a:lnTo>
                    <a:pt x="1814" y="1474"/>
                  </a:lnTo>
                  <a:lnTo>
                    <a:pt x="1871" y="1559"/>
                  </a:lnTo>
                  <a:lnTo>
                    <a:pt x="1842" y="1701"/>
                  </a:lnTo>
                  <a:lnTo>
                    <a:pt x="1672" y="170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1" name="Freeform 278"/>
            <p:cNvSpPr>
              <a:spLocks/>
            </p:cNvSpPr>
            <p:nvPr/>
          </p:nvSpPr>
          <p:spPr bwMode="auto">
            <a:xfrm>
              <a:off x="3534" y="772"/>
              <a:ext cx="936" cy="709"/>
            </a:xfrm>
            <a:custGeom>
              <a:avLst/>
              <a:gdLst>
                <a:gd name="T0" fmla="*/ 652 w 936"/>
                <a:gd name="T1" fmla="*/ 56 h 709"/>
                <a:gd name="T2" fmla="*/ 737 w 936"/>
                <a:gd name="T3" fmla="*/ 0 h 709"/>
                <a:gd name="T4" fmla="*/ 794 w 936"/>
                <a:gd name="T5" fmla="*/ 28 h 709"/>
                <a:gd name="T6" fmla="*/ 879 w 936"/>
                <a:gd name="T7" fmla="*/ 28 h 709"/>
                <a:gd name="T8" fmla="*/ 936 w 936"/>
                <a:gd name="T9" fmla="*/ 227 h 709"/>
                <a:gd name="T10" fmla="*/ 879 w 936"/>
                <a:gd name="T11" fmla="*/ 397 h 709"/>
                <a:gd name="T12" fmla="*/ 822 w 936"/>
                <a:gd name="T13" fmla="*/ 453 h 709"/>
                <a:gd name="T14" fmla="*/ 851 w 936"/>
                <a:gd name="T15" fmla="*/ 567 h 709"/>
                <a:gd name="T16" fmla="*/ 794 w 936"/>
                <a:gd name="T17" fmla="*/ 709 h 709"/>
                <a:gd name="T18" fmla="*/ 652 w 936"/>
                <a:gd name="T19" fmla="*/ 680 h 709"/>
                <a:gd name="T20" fmla="*/ 511 w 936"/>
                <a:gd name="T21" fmla="*/ 538 h 709"/>
                <a:gd name="T22" fmla="*/ 426 w 936"/>
                <a:gd name="T23" fmla="*/ 680 h 709"/>
                <a:gd name="T24" fmla="*/ 284 w 936"/>
                <a:gd name="T25" fmla="*/ 652 h 709"/>
                <a:gd name="T26" fmla="*/ 340 w 936"/>
                <a:gd name="T27" fmla="*/ 510 h 709"/>
                <a:gd name="T28" fmla="*/ 312 w 936"/>
                <a:gd name="T29" fmla="*/ 397 h 709"/>
                <a:gd name="T30" fmla="*/ 57 w 936"/>
                <a:gd name="T31" fmla="*/ 425 h 709"/>
                <a:gd name="T32" fmla="*/ 85 w 936"/>
                <a:gd name="T33" fmla="*/ 340 h 709"/>
                <a:gd name="T34" fmla="*/ 0 w 936"/>
                <a:gd name="T35" fmla="*/ 198 h 709"/>
                <a:gd name="T36" fmla="*/ 227 w 936"/>
                <a:gd name="T37" fmla="*/ 113 h 709"/>
                <a:gd name="T38" fmla="*/ 227 w 936"/>
                <a:gd name="T39" fmla="*/ 28 h 709"/>
                <a:gd name="T40" fmla="*/ 255 w 936"/>
                <a:gd name="T41" fmla="*/ 28 h 709"/>
                <a:gd name="T42" fmla="*/ 284 w 936"/>
                <a:gd name="T43" fmla="*/ 142 h 709"/>
                <a:gd name="T44" fmla="*/ 426 w 936"/>
                <a:gd name="T45" fmla="*/ 170 h 709"/>
                <a:gd name="T46" fmla="*/ 511 w 936"/>
                <a:gd name="T47" fmla="*/ 56 h 709"/>
                <a:gd name="T48" fmla="*/ 567 w 936"/>
                <a:gd name="T49" fmla="*/ 85 h 709"/>
                <a:gd name="T50" fmla="*/ 624 w 936"/>
                <a:gd name="T51" fmla="*/ 28 h 709"/>
                <a:gd name="T52" fmla="*/ 652 w 936"/>
                <a:gd name="T53" fmla="*/ 56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36" h="709">
                  <a:moveTo>
                    <a:pt x="652" y="56"/>
                  </a:moveTo>
                  <a:lnTo>
                    <a:pt x="737" y="0"/>
                  </a:lnTo>
                  <a:lnTo>
                    <a:pt x="794" y="28"/>
                  </a:lnTo>
                  <a:lnTo>
                    <a:pt x="879" y="28"/>
                  </a:lnTo>
                  <a:lnTo>
                    <a:pt x="936" y="227"/>
                  </a:lnTo>
                  <a:lnTo>
                    <a:pt x="879" y="397"/>
                  </a:lnTo>
                  <a:lnTo>
                    <a:pt x="822" y="453"/>
                  </a:lnTo>
                  <a:lnTo>
                    <a:pt x="851" y="567"/>
                  </a:lnTo>
                  <a:lnTo>
                    <a:pt x="794" y="709"/>
                  </a:lnTo>
                  <a:lnTo>
                    <a:pt x="652" y="680"/>
                  </a:lnTo>
                  <a:lnTo>
                    <a:pt x="511" y="538"/>
                  </a:lnTo>
                  <a:lnTo>
                    <a:pt x="426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312" y="397"/>
                  </a:lnTo>
                  <a:lnTo>
                    <a:pt x="57" y="425"/>
                  </a:lnTo>
                  <a:lnTo>
                    <a:pt x="85" y="340"/>
                  </a:lnTo>
                  <a:lnTo>
                    <a:pt x="0" y="198"/>
                  </a:lnTo>
                  <a:lnTo>
                    <a:pt x="227" y="113"/>
                  </a:lnTo>
                  <a:lnTo>
                    <a:pt x="227" y="28"/>
                  </a:lnTo>
                  <a:lnTo>
                    <a:pt x="255" y="28"/>
                  </a:lnTo>
                  <a:lnTo>
                    <a:pt x="284" y="142"/>
                  </a:lnTo>
                  <a:lnTo>
                    <a:pt x="426" y="170"/>
                  </a:lnTo>
                  <a:lnTo>
                    <a:pt x="511" y="56"/>
                  </a:lnTo>
                  <a:lnTo>
                    <a:pt x="567" y="85"/>
                  </a:lnTo>
                  <a:lnTo>
                    <a:pt x="624" y="28"/>
                  </a:lnTo>
                  <a:lnTo>
                    <a:pt x="652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2" name="Freeform 280"/>
            <p:cNvSpPr>
              <a:spLocks/>
            </p:cNvSpPr>
            <p:nvPr/>
          </p:nvSpPr>
          <p:spPr bwMode="auto">
            <a:xfrm>
              <a:off x="3421" y="2671"/>
              <a:ext cx="1134" cy="1163"/>
            </a:xfrm>
            <a:custGeom>
              <a:avLst/>
              <a:gdLst>
                <a:gd name="T0" fmla="*/ 0 w 1134"/>
                <a:gd name="T1" fmla="*/ 879 h 1163"/>
                <a:gd name="T2" fmla="*/ 57 w 1134"/>
                <a:gd name="T3" fmla="*/ 822 h 1163"/>
                <a:gd name="T4" fmla="*/ 57 w 1134"/>
                <a:gd name="T5" fmla="*/ 681 h 1163"/>
                <a:gd name="T6" fmla="*/ 170 w 1134"/>
                <a:gd name="T7" fmla="*/ 652 h 1163"/>
                <a:gd name="T8" fmla="*/ 170 w 1134"/>
                <a:gd name="T9" fmla="*/ 567 h 1163"/>
                <a:gd name="T10" fmla="*/ 312 w 1134"/>
                <a:gd name="T11" fmla="*/ 425 h 1163"/>
                <a:gd name="T12" fmla="*/ 283 w 1134"/>
                <a:gd name="T13" fmla="*/ 369 h 1163"/>
                <a:gd name="T14" fmla="*/ 510 w 1134"/>
                <a:gd name="T15" fmla="*/ 340 h 1163"/>
                <a:gd name="T16" fmla="*/ 567 w 1134"/>
                <a:gd name="T17" fmla="*/ 227 h 1163"/>
                <a:gd name="T18" fmla="*/ 680 w 1134"/>
                <a:gd name="T19" fmla="*/ 199 h 1163"/>
                <a:gd name="T20" fmla="*/ 822 w 1134"/>
                <a:gd name="T21" fmla="*/ 85 h 1163"/>
                <a:gd name="T22" fmla="*/ 709 w 1134"/>
                <a:gd name="T23" fmla="*/ 0 h 1163"/>
                <a:gd name="T24" fmla="*/ 964 w 1134"/>
                <a:gd name="T25" fmla="*/ 29 h 1163"/>
                <a:gd name="T26" fmla="*/ 1049 w 1134"/>
                <a:gd name="T27" fmla="*/ 85 h 1163"/>
                <a:gd name="T28" fmla="*/ 1134 w 1134"/>
                <a:gd name="T29" fmla="*/ 397 h 1163"/>
                <a:gd name="T30" fmla="*/ 1077 w 1134"/>
                <a:gd name="T31" fmla="*/ 454 h 1163"/>
                <a:gd name="T32" fmla="*/ 1106 w 1134"/>
                <a:gd name="T33" fmla="*/ 567 h 1163"/>
                <a:gd name="T34" fmla="*/ 935 w 1134"/>
                <a:gd name="T35" fmla="*/ 709 h 1163"/>
                <a:gd name="T36" fmla="*/ 935 w 1134"/>
                <a:gd name="T37" fmla="*/ 794 h 1163"/>
                <a:gd name="T38" fmla="*/ 1077 w 1134"/>
                <a:gd name="T39" fmla="*/ 851 h 1163"/>
                <a:gd name="T40" fmla="*/ 1106 w 1134"/>
                <a:gd name="T41" fmla="*/ 964 h 1163"/>
                <a:gd name="T42" fmla="*/ 935 w 1134"/>
                <a:gd name="T43" fmla="*/ 964 h 1163"/>
                <a:gd name="T44" fmla="*/ 907 w 1134"/>
                <a:gd name="T45" fmla="*/ 1134 h 1163"/>
                <a:gd name="T46" fmla="*/ 794 w 1134"/>
                <a:gd name="T47" fmla="*/ 1163 h 1163"/>
                <a:gd name="T48" fmla="*/ 539 w 1134"/>
                <a:gd name="T49" fmla="*/ 1049 h 1163"/>
                <a:gd name="T50" fmla="*/ 453 w 1134"/>
                <a:gd name="T51" fmla="*/ 1106 h 1163"/>
                <a:gd name="T52" fmla="*/ 340 w 1134"/>
                <a:gd name="T53" fmla="*/ 1078 h 1163"/>
                <a:gd name="T54" fmla="*/ 368 w 1134"/>
                <a:gd name="T55" fmla="*/ 992 h 1163"/>
                <a:gd name="T56" fmla="*/ 255 w 1134"/>
                <a:gd name="T57" fmla="*/ 851 h 1163"/>
                <a:gd name="T58" fmla="*/ 142 w 1134"/>
                <a:gd name="T59" fmla="*/ 907 h 1163"/>
                <a:gd name="T60" fmla="*/ 0 w 1134"/>
                <a:gd name="T61" fmla="*/ 879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34" h="1163">
                  <a:moveTo>
                    <a:pt x="0" y="879"/>
                  </a:moveTo>
                  <a:lnTo>
                    <a:pt x="57" y="822"/>
                  </a:lnTo>
                  <a:lnTo>
                    <a:pt x="57" y="681"/>
                  </a:lnTo>
                  <a:lnTo>
                    <a:pt x="170" y="652"/>
                  </a:lnTo>
                  <a:lnTo>
                    <a:pt x="170" y="567"/>
                  </a:lnTo>
                  <a:lnTo>
                    <a:pt x="312" y="425"/>
                  </a:lnTo>
                  <a:lnTo>
                    <a:pt x="283" y="369"/>
                  </a:lnTo>
                  <a:lnTo>
                    <a:pt x="510" y="340"/>
                  </a:lnTo>
                  <a:lnTo>
                    <a:pt x="567" y="227"/>
                  </a:lnTo>
                  <a:lnTo>
                    <a:pt x="680" y="199"/>
                  </a:lnTo>
                  <a:lnTo>
                    <a:pt x="822" y="85"/>
                  </a:lnTo>
                  <a:lnTo>
                    <a:pt x="709" y="0"/>
                  </a:lnTo>
                  <a:lnTo>
                    <a:pt x="964" y="29"/>
                  </a:lnTo>
                  <a:lnTo>
                    <a:pt x="1049" y="85"/>
                  </a:lnTo>
                  <a:lnTo>
                    <a:pt x="1134" y="397"/>
                  </a:lnTo>
                  <a:lnTo>
                    <a:pt x="1077" y="454"/>
                  </a:lnTo>
                  <a:lnTo>
                    <a:pt x="1106" y="567"/>
                  </a:lnTo>
                  <a:lnTo>
                    <a:pt x="935" y="709"/>
                  </a:lnTo>
                  <a:lnTo>
                    <a:pt x="935" y="794"/>
                  </a:lnTo>
                  <a:lnTo>
                    <a:pt x="1077" y="851"/>
                  </a:lnTo>
                  <a:lnTo>
                    <a:pt x="1106" y="964"/>
                  </a:lnTo>
                  <a:lnTo>
                    <a:pt x="935" y="964"/>
                  </a:lnTo>
                  <a:lnTo>
                    <a:pt x="907" y="1134"/>
                  </a:lnTo>
                  <a:lnTo>
                    <a:pt x="794" y="1163"/>
                  </a:lnTo>
                  <a:lnTo>
                    <a:pt x="539" y="1049"/>
                  </a:lnTo>
                  <a:lnTo>
                    <a:pt x="453" y="1106"/>
                  </a:lnTo>
                  <a:lnTo>
                    <a:pt x="340" y="1078"/>
                  </a:lnTo>
                  <a:lnTo>
                    <a:pt x="368" y="992"/>
                  </a:lnTo>
                  <a:lnTo>
                    <a:pt x="255" y="851"/>
                  </a:lnTo>
                  <a:lnTo>
                    <a:pt x="142" y="907"/>
                  </a:lnTo>
                  <a:lnTo>
                    <a:pt x="0" y="87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3" name="Freeform 282"/>
            <p:cNvSpPr>
              <a:spLocks/>
            </p:cNvSpPr>
            <p:nvPr/>
          </p:nvSpPr>
          <p:spPr bwMode="auto">
            <a:xfrm>
              <a:off x="2599" y="2898"/>
              <a:ext cx="1134" cy="1049"/>
            </a:xfrm>
            <a:custGeom>
              <a:avLst/>
              <a:gdLst>
                <a:gd name="T0" fmla="*/ 482 w 1134"/>
                <a:gd name="T1" fmla="*/ 0 h 1049"/>
                <a:gd name="T2" fmla="*/ 368 w 1134"/>
                <a:gd name="T3" fmla="*/ 85 h 1049"/>
                <a:gd name="T4" fmla="*/ 283 w 1134"/>
                <a:gd name="T5" fmla="*/ 85 h 1049"/>
                <a:gd name="T6" fmla="*/ 227 w 1134"/>
                <a:gd name="T7" fmla="*/ 227 h 1049"/>
                <a:gd name="T8" fmla="*/ 283 w 1134"/>
                <a:gd name="T9" fmla="*/ 312 h 1049"/>
                <a:gd name="T10" fmla="*/ 283 w 1134"/>
                <a:gd name="T11" fmla="*/ 454 h 1049"/>
                <a:gd name="T12" fmla="*/ 227 w 1134"/>
                <a:gd name="T13" fmla="*/ 454 h 1049"/>
                <a:gd name="T14" fmla="*/ 170 w 1134"/>
                <a:gd name="T15" fmla="*/ 539 h 1049"/>
                <a:gd name="T16" fmla="*/ 0 w 1134"/>
                <a:gd name="T17" fmla="*/ 567 h 1049"/>
                <a:gd name="T18" fmla="*/ 0 w 1134"/>
                <a:gd name="T19" fmla="*/ 652 h 1049"/>
                <a:gd name="T20" fmla="*/ 85 w 1134"/>
                <a:gd name="T21" fmla="*/ 737 h 1049"/>
                <a:gd name="T22" fmla="*/ 340 w 1134"/>
                <a:gd name="T23" fmla="*/ 851 h 1049"/>
                <a:gd name="T24" fmla="*/ 368 w 1134"/>
                <a:gd name="T25" fmla="*/ 936 h 1049"/>
                <a:gd name="T26" fmla="*/ 482 w 1134"/>
                <a:gd name="T27" fmla="*/ 1049 h 1049"/>
                <a:gd name="T28" fmla="*/ 510 w 1134"/>
                <a:gd name="T29" fmla="*/ 964 h 1049"/>
                <a:gd name="T30" fmla="*/ 623 w 1134"/>
                <a:gd name="T31" fmla="*/ 851 h 1049"/>
                <a:gd name="T32" fmla="*/ 652 w 1134"/>
                <a:gd name="T33" fmla="*/ 765 h 1049"/>
                <a:gd name="T34" fmla="*/ 737 w 1134"/>
                <a:gd name="T35" fmla="*/ 737 h 1049"/>
                <a:gd name="T36" fmla="*/ 737 w 1134"/>
                <a:gd name="T37" fmla="*/ 680 h 1049"/>
                <a:gd name="T38" fmla="*/ 822 w 1134"/>
                <a:gd name="T39" fmla="*/ 709 h 1049"/>
                <a:gd name="T40" fmla="*/ 822 w 1134"/>
                <a:gd name="T41" fmla="*/ 652 h 1049"/>
                <a:gd name="T42" fmla="*/ 879 w 1134"/>
                <a:gd name="T43" fmla="*/ 595 h 1049"/>
                <a:gd name="T44" fmla="*/ 879 w 1134"/>
                <a:gd name="T45" fmla="*/ 454 h 1049"/>
                <a:gd name="T46" fmla="*/ 992 w 1134"/>
                <a:gd name="T47" fmla="*/ 425 h 1049"/>
                <a:gd name="T48" fmla="*/ 992 w 1134"/>
                <a:gd name="T49" fmla="*/ 340 h 1049"/>
                <a:gd name="T50" fmla="*/ 1134 w 1134"/>
                <a:gd name="T51" fmla="*/ 198 h 1049"/>
                <a:gd name="T52" fmla="*/ 1105 w 1134"/>
                <a:gd name="T53" fmla="*/ 142 h 1049"/>
                <a:gd name="T54" fmla="*/ 964 w 1134"/>
                <a:gd name="T55" fmla="*/ 198 h 1049"/>
                <a:gd name="T56" fmla="*/ 935 w 1134"/>
                <a:gd name="T57" fmla="*/ 170 h 1049"/>
                <a:gd name="T58" fmla="*/ 907 w 1134"/>
                <a:gd name="T59" fmla="*/ 227 h 1049"/>
                <a:gd name="T60" fmla="*/ 794 w 1134"/>
                <a:gd name="T61" fmla="*/ 227 h 1049"/>
                <a:gd name="T62" fmla="*/ 737 w 1134"/>
                <a:gd name="T63" fmla="*/ 113 h 1049"/>
                <a:gd name="T64" fmla="*/ 623 w 1134"/>
                <a:gd name="T65" fmla="*/ 57 h 1049"/>
                <a:gd name="T66" fmla="*/ 538 w 1134"/>
                <a:gd name="T67" fmla="*/ 57 h 1049"/>
                <a:gd name="T68" fmla="*/ 482 w 1134"/>
                <a:gd name="T69" fmla="*/ 0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049">
                  <a:moveTo>
                    <a:pt x="482" y="0"/>
                  </a:moveTo>
                  <a:lnTo>
                    <a:pt x="368" y="85"/>
                  </a:lnTo>
                  <a:lnTo>
                    <a:pt x="283" y="85"/>
                  </a:lnTo>
                  <a:lnTo>
                    <a:pt x="227" y="227"/>
                  </a:lnTo>
                  <a:lnTo>
                    <a:pt x="283" y="312"/>
                  </a:lnTo>
                  <a:lnTo>
                    <a:pt x="283" y="454"/>
                  </a:lnTo>
                  <a:lnTo>
                    <a:pt x="227" y="454"/>
                  </a:lnTo>
                  <a:lnTo>
                    <a:pt x="170" y="539"/>
                  </a:lnTo>
                  <a:lnTo>
                    <a:pt x="0" y="567"/>
                  </a:lnTo>
                  <a:lnTo>
                    <a:pt x="0" y="652"/>
                  </a:lnTo>
                  <a:lnTo>
                    <a:pt x="85" y="737"/>
                  </a:lnTo>
                  <a:lnTo>
                    <a:pt x="340" y="851"/>
                  </a:lnTo>
                  <a:lnTo>
                    <a:pt x="368" y="936"/>
                  </a:lnTo>
                  <a:lnTo>
                    <a:pt x="482" y="1049"/>
                  </a:lnTo>
                  <a:lnTo>
                    <a:pt x="510" y="964"/>
                  </a:lnTo>
                  <a:lnTo>
                    <a:pt x="623" y="851"/>
                  </a:lnTo>
                  <a:lnTo>
                    <a:pt x="652" y="765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822" y="709"/>
                  </a:lnTo>
                  <a:lnTo>
                    <a:pt x="822" y="652"/>
                  </a:lnTo>
                  <a:lnTo>
                    <a:pt x="879" y="595"/>
                  </a:lnTo>
                  <a:lnTo>
                    <a:pt x="879" y="454"/>
                  </a:lnTo>
                  <a:lnTo>
                    <a:pt x="992" y="425"/>
                  </a:lnTo>
                  <a:lnTo>
                    <a:pt x="992" y="340"/>
                  </a:lnTo>
                  <a:lnTo>
                    <a:pt x="1134" y="198"/>
                  </a:lnTo>
                  <a:lnTo>
                    <a:pt x="1105" y="142"/>
                  </a:lnTo>
                  <a:lnTo>
                    <a:pt x="964" y="198"/>
                  </a:lnTo>
                  <a:lnTo>
                    <a:pt x="935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37" y="113"/>
                  </a:lnTo>
                  <a:lnTo>
                    <a:pt x="623" y="57"/>
                  </a:lnTo>
                  <a:lnTo>
                    <a:pt x="538" y="57"/>
                  </a:lnTo>
                  <a:lnTo>
                    <a:pt x="482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4" name="Freeform 283"/>
            <p:cNvSpPr>
              <a:spLocks/>
            </p:cNvSpPr>
            <p:nvPr/>
          </p:nvSpPr>
          <p:spPr bwMode="auto">
            <a:xfrm>
              <a:off x="2599" y="1736"/>
              <a:ext cx="935" cy="1247"/>
            </a:xfrm>
            <a:custGeom>
              <a:avLst/>
              <a:gdLst>
                <a:gd name="T0" fmla="*/ 765 w 935"/>
                <a:gd name="T1" fmla="*/ 0 h 1247"/>
                <a:gd name="T2" fmla="*/ 935 w 935"/>
                <a:gd name="T3" fmla="*/ 255 h 1247"/>
                <a:gd name="T4" fmla="*/ 879 w 935"/>
                <a:gd name="T5" fmla="*/ 312 h 1247"/>
                <a:gd name="T6" fmla="*/ 907 w 935"/>
                <a:gd name="T7" fmla="*/ 425 h 1247"/>
                <a:gd name="T8" fmla="*/ 822 w 935"/>
                <a:gd name="T9" fmla="*/ 538 h 1247"/>
                <a:gd name="T10" fmla="*/ 652 w 935"/>
                <a:gd name="T11" fmla="*/ 623 h 1247"/>
                <a:gd name="T12" fmla="*/ 652 w 935"/>
                <a:gd name="T13" fmla="*/ 765 h 1247"/>
                <a:gd name="T14" fmla="*/ 510 w 935"/>
                <a:gd name="T15" fmla="*/ 964 h 1247"/>
                <a:gd name="T16" fmla="*/ 538 w 935"/>
                <a:gd name="T17" fmla="*/ 1077 h 1247"/>
                <a:gd name="T18" fmla="*/ 482 w 935"/>
                <a:gd name="T19" fmla="*/ 1162 h 1247"/>
                <a:gd name="T20" fmla="*/ 368 w 935"/>
                <a:gd name="T21" fmla="*/ 1247 h 1247"/>
                <a:gd name="T22" fmla="*/ 340 w 935"/>
                <a:gd name="T23" fmla="*/ 1190 h 1247"/>
                <a:gd name="T24" fmla="*/ 368 w 935"/>
                <a:gd name="T25" fmla="*/ 1134 h 1247"/>
                <a:gd name="T26" fmla="*/ 283 w 935"/>
                <a:gd name="T27" fmla="*/ 1105 h 1247"/>
                <a:gd name="T28" fmla="*/ 227 w 935"/>
                <a:gd name="T29" fmla="*/ 1020 h 1247"/>
                <a:gd name="T30" fmla="*/ 142 w 935"/>
                <a:gd name="T31" fmla="*/ 1020 h 1247"/>
                <a:gd name="T32" fmla="*/ 56 w 935"/>
                <a:gd name="T33" fmla="*/ 935 h 1247"/>
                <a:gd name="T34" fmla="*/ 56 w 935"/>
                <a:gd name="T35" fmla="*/ 879 h 1247"/>
                <a:gd name="T36" fmla="*/ 113 w 935"/>
                <a:gd name="T37" fmla="*/ 850 h 1247"/>
                <a:gd name="T38" fmla="*/ 56 w 935"/>
                <a:gd name="T39" fmla="*/ 822 h 1247"/>
                <a:gd name="T40" fmla="*/ 85 w 935"/>
                <a:gd name="T41" fmla="*/ 765 h 1247"/>
                <a:gd name="T42" fmla="*/ 28 w 935"/>
                <a:gd name="T43" fmla="*/ 652 h 1247"/>
                <a:gd name="T44" fmla="*/ 28 w 935"/>
                <a:gd name="T45" fmla="*/ 538 h 1247"/>
                <a:gd name="T46" fmla="*/ 0 w 935"/>
                <a:gd name="T47" fmla="*/ 453 h 1247"/>
                <a:gd name="T48" fmla="*/ 56 w 935"/>
                <a:gd name="T49" fmla="*/ 312 h 1247"/>
                <a:gd name="T50" fmla="*/ 198 w 935"/>
                <a:gd name="T51" fmla="*/ 368 h 1247"/>
                <a:gd name="T52" fmla="*/ 368 w 935"/>
                <a:gd name="T53" fmla="*/ 368 h 1247"/>
                <a:gd name="T54" fmla="*/ 397 w 935"/>
                <a:gd name="T55" fmla="*/ 255 h 1247"/>
                <a:gd name="T56" fmla="*/ 482 w 935"/>
                <a:gd name="T57" fmla="*/ 255 h 1247"/>
                <a:gd name="T58" fmla="*/ 538 w 935"/>
                <a:gd name="T59" fmla="*/ 170 h 1247"/>
                <a:gd name="T60" fmla="*/ 595 w 935"/>
                <a:gd name="T61" fmla="*/ 170 h 1247"/>
                <a:gd name="T62" fmla="*/ 652 w 935"/>
                <a:gd name="T63" fmla="*/ 56 h 1247"/>
                <a:gd name="T64" fmla="*/ 652 w 935"/>
                <a:gd name="T65" fmla="*/ 0 h 1247"/>
                <a:gd name="T66" fmla="*/ 765 w 935"/>
                <a:gd name="T67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35" h="1247">
                  <a:moveTo>
                    <a:pt x="765" y="0"/>
                  </a:moveTo>
                  <a:lnTo>
                    <a:pt x="935" y="255"/>
                  </a:lnTo>
                  <a:lnTo>
                    <a:pt x="879" y="312"/>
                  </a:lnTo>
                  <a:lnTo>
                    <a:pt x="907" y="425"/>
                  </a:lnTo>
                  <a:lnTo>
                    <a:pt x="822" y="538"/>
                  </a:lnTo>
                  <a:lnTo>
                    <a:pt x="652" y="623"/>
                  </a:lnTo>
                  <a:lnTo>
                    <a:pt x="652" y="765"/>
                  </a:lnTo>
                  <a:lnTo>
                    <a:pt x="510" y="964"/>
                  </a:lnTo>
                  <a:lnTo>
                    <a:pt x="538" y="1077"/>
                  </a:lnTo>
                  <a:lnTo>
                    <a:pt x="482" y="1162"/>
                  </a:lnTo>
                  <a:lnTo>
                    <a:pt x="368" y="1247"/>
                  </a:lnTo>
                  <a:lnTo>
                    <a:pt x="340" y="1190"/>
                  </a:lnTo>
                  <a:lnTo>
                    <a:pt x="368" y="1134"/>
                  </a:lnTo>
                  <a:lnTo>
                    <a:pt x="283" y="1105"/>
                  </a:lnTo>
                  <a:lnTo>
                    <a:pt x="227" y="1020"/>
                  </a:lnTo>
                  <a:lnTo>
                    <a:pt x="142" y="1020"/>
                  </a:lnTo>
                  <a:lnTo>
                    <a:pt x="56" y="935"/>
                  </a:lnTo>
                  <a:lnTo>
                    <a:pt x="56" y="879"/>
                  </a:lnTo>
                  <a:lnTo>
                    <a:pt x="113" y="850"/>
                  </a:lnTo>
                  <a:lnTo>
                    <a:pt x="56" y="822"/>
                  </a:lnTo>
                  <a:lnTo>
                    <a:pt x="85" y="765"/>
                  </a:lnTo>
                  <a:lnTo>
                    <a:pt x="28" y="652"/>
                  </a:lnTo>
                  <a:lnTo>
                    <a:pt x="28" y="538"/>
                  </a:lnTo>
                  <a:lnTo>
                    <a:pt x="0" y="453"/>
                  </a:lnTo>
                  <a:lnTo>
                    <a:pt x="56" y="312"/>
                  </a:lnTo>
                  <a:lnTo>
                    <a:pt x="198" y="368"/>
                  </a:lnTo>
                  <a:lnTo>
                    <a:pt x="368" y="368"/>
                  </a:lnTo>
                  <a:lnTo>
                    <a:pt x="397" y="255"/>
                  </a:lnTo>
                  <a:lnTo>
                    <a:pt x="482" y="255"/>
                  </a:lnTo>
                  <a:lnTo>
                    <a:pt x="538" y="170"/>
                  </a:lnTo>
                  <a:lnTo>
                    <a:pt x="595" y="170"/>
                  </a:lnTo>
                  <a:lnTo>
                    <a:pt x="652" y="56"/>
                  </a:lnTo>
                  <a:lnTo>
                    <a:pt x="652" y="0"/>
                  </a:lnTo>
                  <a:lnTo>
                    <a:pt x="76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5" name="Freeform 284"/>
            <p:cNvSpPr>
              <a:spLocks/>
            </p:cNvSpPr>
            <p:nvPr/>
          </p:nvSpPr>
          <p:spPr bwMode="auto">
            <a:xfrm>
              <a:off x="2570" y="3834"/>
              <a:ext cx="709" cy="680"/>
            </a:xfrm>
            <a:custGeom>
              <a:avLst/>
              <a:gdLst>
                <a:gd name="T0" fmla="*/ 397 w 709"/>
                <a:gd name="T1" fmla="*/ 0 h 680"/>
                <a:gd name="T2" fmla="*/ 284 w 709"/>
                <a:gd name="T3" fmla="*/ 113 h 680"/>
                <a:gd name="T4" fmla="*/ 142 w 709"/>
                <a:gd name="T5" fmla="*/ 85 h 680"/>
                <a:gd name="T6" fmla="*/ 0 w 709"/>
                <a:gd name="T7" fmla="*/ 283 h 680"/>
                <a:gd name="T8" fmla="*/ 85 w 709"/>
                <a:gd name="T9" fmla="*/ 340 h 680"/>
                <a:gd name="T10" fmla="*/ 57 w 709"/>
                <a:gd name="T11" fmla="*/ 510 h 680"/>
                <a:gd name="T12" fmla="*/ 256 w 709"/>
                <a:gd name="T13" fmla="*/ 680 h 680"/>
                <a:gd name="T14" fmla="*/ 341 w 709"/>
                <a:gd name="T15" fmla="*/ 595 h 680"/>
                <a:gd name="T16" fmla="*/ 426 w 709"/>
                <a:gd name="T17" fmla="*/ 623 h 680"/>
                <a:gd name="T18" fmla="*/ 709 w 709"/>
                <a:gd name="T19" fmla="*/ 510 h 680"/>
                <a:gd name="T20" fmla="*/ 681 w 709"/>
                <a:gd name="T21" fmla="*/ 170 h 680"/>
                <a:gd name="T22" fmla="*/ 539 w 709"/>
                <a:gd name="T23" fmla="*/ 28 h 680"/>
                <a:gd name="T24" fmla="*/ 511 w 709"/>
                <a:gd name="T25" fmla="*/ 113 h 680"/>
                <a:gd name="T26" fmla="*/ 397 w 709"/>
                <a:gd name="T2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09" h="680">
                  <a:moveTo>
                    <a:pt x="397" y="0"/>
                  </a:moveTo>
                  <a:lnTo>
                    <a:pt x="284" y="113"/>
                  </a:lnTo>
                  <a:lnTo>
                    <a:pt x="142" y="85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57" y="510"/>
                  </a:lnTo>
                  <a:lnTo>
                    <a:pt x="256" y="680"/>
                  </a:lnTo>
                  <a:lnTo>
                    <a:pt x="341" y="595"/>
                  </a:lnTo>
                  <a:lnTo>
                    <a:pt x="426" y="623"/>
                  </a:lnTo>
                  <a:lnTo>
                    <a:pt x="709" y="510"/>
                  </a:lnTo>
                  <a:lnTo>
                    <a:pt x="681" y="170"/>
                  </a:lnTo>
                  <a:lnTo>
                    <a:pt x="539" y="28"/>
                  </a:lnTo>
                  <a:lnTo>
                    <a:pt x="511" y="113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6" name="Freeform 285"/>
            <p:cNvSpPr>
              <a:spLocks/>
            </p:cNvSpPr>
            <p:nvPr/>
          </p:nvSpPr>
          <p:spPr bwMode="auto">
            <a:xfrm>
              <a:off x="2259" y="3465"/>
              <a:ext cx="708" cy="879"/>
            </a:xfrm>
            <a:custGeom>
              <a:avLst/>
              <a:gdLst>
                <a:gd name="T0" fmla="*/ 340 w 708"/>
                <a:gd name="T1" fmla="*/ 0 h 879"/>
                <a:gd name="T2" fmla="*/ 85 w 708"/>
                <a:gd name="T3" fmla="*/ 28 h 879"/>
                <a:gd name="T4" fmla="*/ 28 w 708"/>
                <a:gd name="T5" fmla="*/ 57 h 879"/>
                <a:gd name="T6" fmla="*/ 0 w 708"/>
                <a:gd name="T7" fmla="*/ 255 h 879"/>
                <a:gd name="T8" fmla="*/ 56 w 708"/>
                <a:gd name="T9" fmla="*/ 312 h 879"/>
                <a:gd name="T10" fmla="*/ 0 w 708"/>
                <a:gd name="T11" fmla="*/ 482 h 879"/>
                <a:gd name="T12" fmla="*/ 85 w 708"/>
                <a:gd name="T13" fmla="*/ 539 h 879"/>
                <a:gd name="T14" fmla="*/ 85 w 708"/>
                <a:gd name="T15" fmla="*/ 680 h 879"/>
                <a:gd name="T16" fmla="*/ 28 w 708"/>
                <a:gd name="T17" fmla="*/ 822 h 879"/>
                <a:gd name="T18" fmla="*/ 226 w 708"/>
                <a:gd name="T19" fmla="*/ 879 h 879"/>
                <a:gd name="T20" fmla="*/ 368 w 708"/>
                <a:gd name="T21" fmla="*/ 879 h 879"/>
                <a:gd name="T22" fmla="*/ 396 w 708"/>
                <a:gd name="T23" fmla="*/ 709 h 879"/>
                <a:gd name="T24" fmla="*/ 311 w 708"/>
                <a:gd name="T25" fmla="*/ 652 h 879"/>
                <a:gd name="T26" fmla="*/ 453 w 708"/>
                <a:gd name="T27" fmla="*/ 454 h 879"/>
                <a:gd name="T28" fmla="*/ 595 w 708"/>
                <a:gd name="T29" fmla="*/ 482 h 879"/>
                <a:gd name="T30" fmla="*/ 708 w 708"/>
                <a:gd name="T31" fmla="*/ 369 h 879"/>
                <a:gd name="T32" fmla="*/ 680 w 708"/>
                <a:gd name="T33" fmla="*/ 284 h 879"/>
                <a:gd name="T34" fmla="*/ 425 w 708"/>
                <a:gd name="T35" fmla="*/ 170 h 879"/>
                <a:gd name="T36" fmla="*/ 340 w 708"/>
                <a:gd name="T37" fmla="*/ 85 h 879"/>
                <a:gd name="T38" fmla="*/ 340 w 708"/>
                <a:gd name="T39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08" h="879">
                  <a:moveTo>
                    <a:pt x="340" y="0"/>
                  </a:moveTo>
                  <a:lnTo>
                    <a:pt x="85" y="28"/>
                  </a:lnTo>
                  <a:lnTo>
                    <a:pt x="28" y="57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0" y="482"/>
                  </a:lnTo>
                  <a:lnTo>
                    <a:pt x="85" y="539"/>
                  </a:lnTo>
                  <a:lnTo>
                    <a:pt x="85" y="680"/>
                  </a:lnTo>
                  <a:lnTo>
                    <a:pt x="28" y="822"/>
                  </a:lnTo>
                  <a:lnTo>
                    <a:pt x="226" y="879"/>
                  </a:lnTo>
                  <a:lnTo>
                    <a:pt x="368" y="879"/>
                  </a:lnTo>
                  <a:lnTo>
                    <a:pt x="396" y="709"/>
                  </a:lnTo>
                  <a:lnTo>
                    <a:pt x="311" y="652"/>
                  </a:lnTo>
                  <a:lnTo>
                    <a:pt x="453" y="454"/>
                  </a:lnTo>
                  <a:lnTo>
                    <a:pt x="595" y="482"/>
                  </a:lnTo>
                  <a:lnTo>
                    <a:pt x="708" y="369"/>
                  </a:lnTo>
                  <a:lnTo>
                    <a:pt x="680" y="284"/>
                  </a:lnTo>
                  <a:lnTo>
                    <a:pt x="425" y="170"/>
                  </a:lnTo>
                  <a:lnTo>
                    <a:pt x="340" y="85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7" name="Freeform 286"/>
            <p:cNvSpPr>
              <a:spLocks/>
            </p:cNvSpPr>
            <p:nvPr/>
          </p:nvSpPr>
          <p:spPr bwMode="auto">
            <a:xfrm>
              <a:off x="3194" y="4712"/>
              <a:ext cx="1503" cy="1843"/>
            </a:xfrm>
            <a:custGeom>
              <a:avLst/>
              <a:gdLst>
                <a:gd name="T0" fmla="*/ 113 w 1503"/>
                <a:gd name="T1" fmla="*/ 964 h 1843"/>
                <a:gd name="T2" fmla="*/ 0 w 1503"/>
                <a:gd name="T3" fmla="*/ 794 h 1843"/>
                <a:gd name="T4" fmla="*/ 57 w 1503"/>
                <a:gd name="T5" fmla="*/ 709 h 1843"/>
                <a:gd name="T6" fmla="*/ 0 w 1503"/>
                <a:gd name="T7" fmla="*/ 596 h 1843"/>
                <a:gd name="T8" fmla="*/ 57 w 1503"/>
                <a:gd name="T9" fmla="*/ 511 h 1843"/>
                <a:gd name="T10" fmla="*/ 284 w 1503"/>
                <a:gd name="T11" fmla="*/ 482 h 1843"/>
                <a:gd name="T12" fmla="*/ 312 w 1503"/>
                <a:gd name="T13" fmla="*/ 256 h 1843"/>
                <a:gd name="T14" fmla="*/ 397 w 1503"/>
                <a:gd name="T15" fmla="*/ 85 h 1843"/>
                <a:gd name="T16" fmla="*/ 482 w 1503"/>
                <a:gd name="T17" fmla="*/ 85 h 1843"/>
                <a:gd name="T18" fmla="*/ 652 w 1503"/>
                <a:gd name="T19" fmla="*/ 114 h 1843"/>
                <a:gd name="T20" fmla="*/ 851 w 1503"/>
                <a:gd name="T21" fmla="*/ 0 h 1843"/>
                <a:gd name="T22" fmla="*/ 879 w 1503"/>
                <a:gd name="T23" fmla="*/ 170 h 1843"/>
                <a:gd name="T24" fmla="*/ 964 w 1503"/>
                <a:gd name="T25" fmla="*/ 284 h 1843"/>
                <a:gd name="T26" fmla="*/ 1106 w 1503"/>
                <a:gd name="T27" fmla="*/ 284 h 1843"/>
                <a:gd name="T28" fmla="*/ 1162 w 1503"/>
                <a:gd name="T29" fmla="*/ 341 h 1843"/>
                <a:gd name="T30" fmla="*/ 1361 w 1503"/>
                <a:gd name="T31" fmla="*/ 369 h 1843"/>
                <a:gd name="T32" fmla="*/ 1361 w 1503"/>
                <a:gd name="T33" fmla="*/ 426 h 1843"/>
                <a:gd name="T34" fmla="*/ 1446 w 1503"/>
                <a:gd name="T35" fmla="*/ 482 h 1843"/>
                <a:gd name="T36" fmla="*/ 1418 w 1503"/>
                <a:gd name="T37" fmla="*/ 567 h 1843"/>
                <a:gd name="T38" fmla="*/ 1503 w 1503"/>
                <a:gd name="T39" fmla="*/ 681 h 1843"/>
                <a:gd name="T40" fmla="*/ 1446 w 1503"/>
                <a:gd name="T41" fmla="*/ 709 h 1843"/>
                <a:gd name="T42" fmla="*/ 1446 w 1503"/>
                <a:gd name="T43" fmla="*/ 766 h 1843"/>
                <a:gd name="T44" fmla="*/ 1389 w 1503"/>
                <a:gd name="T45" fmla="*/ 823 h 1843"/>
                <a:gd name="T46" fmla="*/ 1446 w 1503"/>
                <a:gd name="T47" fmla="*/ 936 h 1843"/>
                <a:gd name="T48" fmla="*/ 1389 w 1503"/>
                <a:gd name="T49" fmla="*/ 1021 h 1843"/>
                <a:gd name="T50" fmla="*/ 1446 w 1503"/>
                <a:gd name="T51" fmla="*/ 1106 h 1843"/>
                <a:gd name="T52" fmla="*/ 1389 w 1503"/>
                <a:gd name="T53" fmla="*/ 1134 h 1843"/>
                <a:gd name="T54" fmla="*/ 1418 w 1503"/>
                <a:gd name="T55" fmla="*/ 1191 h 1843"/>
                <a:gd name="T56" fmla="*/ 1503 w 1503"/>
                <a:gd name="T57" fmla="*/ 1333 h 1843"/>
                <a:gd name="T58" fmla="*/ 1333 w 1503"/>
                <a:gd name="T59" fmla="*/ 1276 h 1843"/>
                <a:gd name="T60" fmla="*/ 1361 w 1503"/>
                <a:gd name="T61" fmla="*/ 1390 h 1843"/>
                <a:gd name="T62" fmla="*/ 1304 w 1503"/>
                <a:gd name="T63" fmla="*/ 1616 h 1843"/>
                <a:gd name="T64" fmla="*/ 1361 w 1503"/>
                <a:gd name="T65" fmla="*/ 1645 h 1843"/>
                <a:gd name="T66" fmla="*/ 1418 w 1503"/>
                <a:gd name="T67" fmla="*/ 1786 h 1843"/>
                <a:gd name="T68" fmla="*/ 1361 w 1503"/>
                <a:gd name="T69" fmla="*/ 1843 h 1843"/>
                <a:gd name="T70" fmla="*/ 1162 w 1503"/>
                <a:gd name="T71" fmla="*/ 1730 h 1843"/>
                <a:gd name="T72" fmla="*/ 1106 w 1503"/>
                <a:gd name="T73" fmla="*/ 1730 h 1843"/>
                <a:gd name="T74" fmla="*/ 1021 w 1503"/>
                <a:gd name="T75" fmla="*/ 1645 h 1843"/>
                <a:gd name="T76" fmla="*/ 992 w 1503"/>
                <a:gd name="T77" fmla="*/ 1560 h 1843"/>
                <a:gd name="T78" fmla="*/ 907 w 1503"/>
                <a:gd name="T79" fmla="*/ 1560 h 1843"/>
                <a:gd name="T80" fmla="*/ 709 w 1503"/>
                <a:gd name="T81" fmla="*/ 1418 h 1843"/>
                <a:gd name="T82" fmla="*/ 539 w 1503"/>
                <a:gd name="T83" fmla="*/ 1503 h 1843"/>
                <a:gd name="T84" fmla="*/ 482 w 1503"/>
                <a:gd name="T85" fmla="*/ 1475 h 1843"/>
                <a:gd name="T86" fmla="*/ 482 w 1503"/>
                <a:gd name="T87" fmla="*/ 1219 h 1843"/>
                <a:gd name="T88" fmla="*/ 397 w 1503"/>
                <a:gd name="T89" fmla="*/ 1106 h 1843"/>
                <a:gd name="T90" fmla="*/ 113 w 1503"/>
                <a:gd name="T91" fmla="*/ 964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03" h="1843">
                  <a:moveTo>
                    <a:pt x="113" y="964"/>
                  </a:moveTo>
                  <a:lnTo>
                    <a:pt x="0" y="794"/>
                  </a:lnTo>
                  <a:lnTo>
                    <a:pt x="57" y="709"/>
                  </a:lnTo>
                  <a:lnTo>
                    <a:pt x="0" y="596"/>
                  </a:lnTo>
                  <a:lnTo>
                    <a:pt x="57" y="511"/>
                  </a:lnTo>
                  <a:lnTo>
                    <a:pt x="284" y="482"/>
                  </a:lnTo>
                  <a:lnTo>
                    <a:pt x="312" y="256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652" y="114"/>
                  </a:lnTo>
                  <a:lnTo>
                    <a:pt x="851" y="0"/>
                  </a:lnTo>
                  <a:lnTo>
                    <a:pt x="879" y="170"/>
                  </a:lnTo>
                  <a:lnTo>
                    <a:pt x="964" y="284"/>
                  </a:lnTo>
                  <a:lnTo>
                    <a:pt x="1106" y="284"/>
                  </a:lnTo>
                  <a:lnTo>
                    <a:pt x="1162" y="341"/>
                  </a:lnTo>
                  <a:lnTo>
                    <a:pt x="1361" y="369"/>
                  </a:lnTo>
                  <a:lnTo>
                    <a:pt x="1361" y="426"/>
                  </a:lnTo>
                  <a:lnTo>
                    <a:pt x="1446" y="482"/>
                  </a:lnTo>
                  <a:lnTo>
                    <a:pt x="1418" y="567"/>
                  </a:lnTo>
                  <a:lnTo>
                    <a:pt x="1503" y="681"/>
                  </a:lnTo>
                  <a:lnTo>
                    <a:pt x="1446" y="709"/>
                  </a:lnTo>
                  <a:lnTo>
                    <a:pt x="1446" y="766"/>
                  </a:lnTo>
                  <a:lnTo>
                    <a:pt x="1389" y="823"/>
                  </a:lnTo>
                  <a:lnTo>
                    <a:pt x="1446" y="936"/>
                  </a:lnTo>
                  <a:lnTo>
                    <a:pt x="1389" y="1021"/>
                  </a:lnTo>
                  <a:lnTo>
                    <a:pt x="1446" y="1106"/>
                  </a:lnTo>
                  <a:lnTo>
                    <a:pt x="1389" y="1134"/>
                  </a:lnTo>
                  <a:lnTo>
                    <a:pt x="1418" y="1191"/>
                  </a:lnTo>
                  <a:lnTo>
                    <a:pt x="1503" y="1333"/>
                  </a:lnTo>
                  <a:lnTo>
                    <a:pt x="1333" y="1276"/>
                  </a:lnTo>
                  <a:lnTo>
                    <a:pt x="1361" y="1390"/>
                  </a:lnTo>
                  <a:lnTo>
                    <a:pt x="1304" y="1616"/>
                  </a:lnTo>
                  <a:lnTo>
                    <a:pt x="1361" y="1645"/>
                  </a:lnTo>
                  <a:lnTo>
                    <a:pt x="1418" y="1786"/>
                  </a:lnTo>
                  <a:lnTo>
                    <a:pt x="1361" y="1843"/>
                  </a:lnTo>
                  <a:lnTo>
                    <a:pt x="1162" y="1730"/>
                  </a:lnTo>
                  <a:lnTo>
                    <a:pt x="1106" y="1730"/>
                  </a:lnTo>
                  <a:lnTo>
                    <a:pt x="1021" y="1645"/>
                  </a:lnTo>
                  <a:lnTo>
                    <a:pt x="992" y="1560"/>
                  </a:lnTo>
                  <a:lnTo>
                    <a:pt x="907" y="1560"/>
                  </a:lnTo>
                  <a:lnTo>
                    <a:pt x="709" y="1418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82" y="1219"/>
                  </a:lnTo>
                  <a:lnTo>
                    <a:pt x="397" y="1106"/>
                  </a:lnTo>
                  <a:lnTo>
                    <a:pt x="113" y="96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8" name="Freeform 289"/>
            <p:cNvSpPr>
              <a:spLocks/>
            </p:cNvSpPr>
            <p:nvPr/>
          </p:nvSpPr>
          <p:spPr bwMode="auto">
            <a:xfrm>
              <a:off x="3137" y="5676"/>
              <a:ext cx="1163" cy="1304"/>
            </a:xfrm>
            <a:custGeom>
              <a:avLst/>
              <a:gdLst>
                <a:gd name="T0" fmla="*/ 170 w 1163"/>
                <a:gd name="T1" fmla="*/ 1304 h 1304"/>
                <a:gd name="T2" fmla="*/ 57 w 1163"/>
                <a:gd name="T3" fmla="*/ 1219 h 1304"/>
                <a:gd name="T4" fmla="*/ 114 w 1163"/>
                <a:gd name="T5" fmla="*/ 1049 h 1304"/>
                <a:gd name="T6" fmla="*/ 29 w 1163"/>
                <a:gd name="T7" fmla="*/ 936 h 1304"/>
                <a:gd name="T8" fmla="*/ 114 w 1163"/>
                <a:gd name="T9" fmla="*/ 794 h 1304"/>
                <a:gd name="T10" fmla="*/ 0 w 1163"/>
                <a:gd name="T11" fmla="*/ 681 h 1304"/>
                <a:gd name="T12" fmla="*/ 57 w 1163"/>
                <a:gd name="T13" fmla="*/ 539 h 1304"/>
                <a:gd name="T14" fmla="*/ 0 w 1163"/>
                <a:gd name="T15" fmla="*/ 482 h 1304"/>
                <a:gd name="T16" fmla="*/ 85 w 1163"/>
                <a:gd name="T17" fmla="*/ 199 h 1304"/>
                <a:gd name="T18" fmla="*/ 85 w 1163"/>
                <a:gd name="T19" fmla="*/ 85 h 1304"/>
                <a:gd name="T20" fmla="*/ 170 w 1163"/>
                <a:gd name="T21" fmla="*/ 0 h 1304"/>
                <a:gd name="T22" fmla="*/ 454 w 1163"/>
                <a:gd name="T23" fmla="*/ 142 h 1304"/>
                <a:gd name="T24" fmla="*/ 539 w 1163"/>
                <a:gd name="T25" fmla="*/ 255 h 1304"/>
                <a:gd name="T26" fmla="*/ 539 w 1163"/>
                <a:gd name="T27" fmla="*/ 511 h 1304"/>
                <a:gd name="T28" fmla="*/ 596 w 1163"/>
                <a:gd name="T29" fmla="*/ 539 h 1304"/>
                <a:gd name="T30" fmla="*/ 766 w 1163"/>
                <a:gd name="T31" fmla="*/ 454 h 1304"/>
                <a:gd name="T32" fmla="*/ 964 w 1163"/>
                <a:gd name="T33" fmla="*/ 596 h 1304"/>
                <a:gd name="T34" fmla="*/ 1049 w 1163"/>
                <a:gd name="T35" fmla="*/ 596 h 1304"/>
                <a:gd name="T36" fmla="*/ 1078 w 1163"/>
                <a:gd name="T37" fmla="*/ 681 h 1304"/>
                <a:gd name="T38" fmla="*/ 1163 w 1163"/>
                <a:gd name="T39" fmla="*/ 766 h 1304"/>
                <a:gd name="T40" fmla="*/ 1106 w 1163"/>
                <a:gd name="T41" fmla="*/ 794 h 1304"/>
                <a:gd name="T42" fmla="*/ 1078 w 1163"/>
                <a:gd name="T43" fmla="*/ 766 h 1304"/>
                <a:gd name="T44" fmla="*/ 1021 w 1163"/>
                <a:gd name="T45" fmla="*/ 737 h 1304"/>
                <a:gd name="T46" fmla="*/ 993 w 1163"/>
                <a:gd name="T47" fmla="*/ 794 h 1304"/>
                <a:gd name="T48" fmla="*/ 879 w 1163"/>
                <a:gd name="T49" fmla="*/ 766 h 1304"/>
                <a:gd name="T50" fmla="*/ 794 w 1163"/>
                <a:gd name="T51" fmla="*/ 964 h 1304"/>
                <a:gd name="T52" fmla="*/ 709 w 1163"/>
                <a:gd name="T53" fmla="*/ 1021 h 1304"/>
                <a:gd name="T54" fmla="*/ 624 w 1163"/>
                <a:gd name="T55" fmla="*/ 1134 h 1304"/>
                <a:gd name="T56" fmla="*/ 312 w 1163"/>
                <a:gd name="T57" fmla="*/ 1276 h 1304"/>
                <a:gd name="T58" fmla="*/ 256 w 1163"/>
                <a:gd name="T59" fmla="*/ 1248 h 1304"/>
                <a:gd name="T60" fmla="*/ 170 w 1163"/>
                <a:gd name="T61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63" h="1304">
                  <a:moveTo>
                    <a:pt x="170" y="1304"/>
                  </a:moveTo>
                  <a:lnTo>
                    <a:pt x="57" y="1219"/>
                  </a:lnTo>
                  <a:lnTo>
                    <a:pt x="114" y="1049"/>
                  </a:lnTo>
                  <a:lnTo>
                    <a:pt x="29" y="936"/>
                  </a:lnTo>
                  <a:lnTo>
                    <a:pt x="114" y="794"/>
                  </a:lnTo>
                  <a:lnTo>
                    <a:pt x="0" y="681"/>
                  </a:lnTo>
                  <a:lnTo>
                    <a:pt x="57" y="539"/>
                  </a:lnTo>
                  <a:lnTo>
                    <a:pt x="0" y="482"/>
                  </a:lnTo>
                  <a:lnTo>
                    <a:pt x="85" y="199"/>
                  </a:lnTo>
                  <a:lnTo>
                    <a:pt x="85" y="85"/>
                  </a:lnTo>
                  <a:lnTo>
                    <a:pt x="170" y="0"/>
                  </a:lnTo>
                  <a:lnTo>
                    <a:pt x="454" y="142"/>
                  </a:lnTo>
                  <a:lnTo>
                    <a:pt x="539" y="255"/>
                  </a:lnTo>
                  <a:lnTo>
                    <a:pt x="539" y="511"/>
                  </a:lnTo>
                  <a:lnTo>
                    <a:pt x="596" y="539"/>
                  </a:lnTo>
                  <a:lnTo>
                    <a:pt x="766" y="454"/>
                  </a:lnTo>
                  <a:lnTo>
                    <a:pt x="964" y="596"/>
                  </a:lnTo>
                  <a:lnTo>
                    <a:pt x="1049" y="596"/>
                  </a:lnTo>
                  <a:lnTo>
                    <a:pt x="1078" y="681"/>
                  </a:lnTo>
                  <a:lnTo>
                    <a:pt x="1163" y="766"/>
                  </a:lnTo>
                  <a:lnTo>
                    <a:pt x="1106" y="794"/>
                  </a:lnTo>
                  <a:lnTo>
                    <a:pt x="1078" y="766"/>
                  </a:lnTo>
                  <a:lnTo>
                    <a:pt x="1021" y="737"/>
                  </a:lnTo>
                  <a:lnTo>
                    <a:pt x="993" y="794"/>
                  </a:lnTo>
                  <a:lnTo>
                    <a:pt x="879" y="766"/>
                  </a:lnTo>
                  <a:lnTo>
                    <a:pt x="794" y="964"/>
                  </a:lnTo>
                  <a:lnTo>
                    <a:pt x="709" y="1021"/>
                  </a:lnTo>
                  <a:lnTo>
                    <a:pt x="624" y="1134"/>
                  </a:lnTo>
                  <a:lnTo>
                    <a:pt x="312" y="1276"/>
                  </a:lnTo>
                  <a:lnTo>
                    <a:pt x="256" y="1248"/>
                  </a:lnTo>
                  <a:lnTo>
                    <a:pt x="170" y="130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9" name="Freeform 291"/>
            <p:cNvSpPr>
              <a:spLocks/>
            </p:cNvSpPr>
            <p:nvPr/>
          </p:nvSpPr>
          <p:spPr bwMode="auto">
            <a:xfrm>
              <a:off x="4470" y="2246"/>
              <a:ext cx="1020" cy="822"/>
            </a:xfrm>
            <a:custGeom>
              <a:avLst/>
              <a:gdLst>
                <a:gd name="T0" fmla="*/ 85 w 1020"/>
                <a:gd name="T1" fmla="*/ 822 h 822"/>
                <a:gd name="T2" fmla="*/ 0 w 1020"/>
                <a:gd name="T3" fmla="*/ 510 h 822"/>
                <a:gd name="T4" fmla="*/ 113 w 1020"/>
                <a:gd name="T5" fmla="*/ 454 h 822"/>
                <a:gd name="T6" fmla="*/ 170 w 1020"/>
                <a:gd name="T7" fmla="*/ 340 h 822"/>
                <a:gd name="T8" fmla="*/ 283 w 1020"/>
                <a:gd name="T9" fmla="*/ 312 h 822"/>
                <a:gd name="T10" fmla="*/ 368 w 1020"/>
                <a:gd name="T11" fmla="*/ 340 h 822"/>
                <a:gd name="T12" fmla="*/ 482 w 1020"/>
                <a:gd name="T13" fmla="*/ 283 h 822"/>
                <a:gd name="T14" fmla="*/ 482 w 1020"/>
                <a:gd name="T15" fmla="*/ 198 h 822"/>
                <a:gd name="T16" fmla="*/ 595 w 1020"/>
                <a:gd name="T17" fmla="*/ 85 h 822"/>
                <a:gd name="T18" fmla="*/ 709 w 1020"/>
                <a:gd name="T19" fmla="*/ 113 h 822"/>
                <a:gd name="T20" fmla="*/ 765 w 1020"/>
                <a:gd name="T21" fmla="*/ 57 h 822"/>
                <a:gd name="T22" fmla="*/ 907 w 1020"/>
                <a:gd name="T23" fmla="*/ 0 h 822"/>
                <a:gd name="T24" fmla="*/ 935 w 1020"/>
                <a:gd name="T25" fmla="*/ 28 h 822"/>
                <a:gd name="T26" fmla="*/ 935 w 1020"/>
                <a:gd name="T27" fmla="*/ 255 h 822"/>
                <a:gd name="T28" fmla="*/ 1020 w 1020"/>
                <a:gd name="T29" fmla="*/ 312 h 822"/>
                <a:gd name="T30" fmla="*/ 992 w 1020"/>
                <a:gd name="T31" fmla="*/ 369 h 822"/>
                <a:gd name="T32" fmla="*/ 907 w 1020"/>
                <a:gd name="T33" fmla="*/ 454 h 822"/>
                <a:gd name="T34" fmla="*/ 850 w 1020"/>
                <a:gd name="T35" fmla="*/ 680 h 822"/>
                <a:gd name="T36" fmla="*/ 510 w 1020"/>
                <a:gd name="T37" fmla="*/ 709 h 822"/>
                <a:gd name="T38" fmla="*/ 482 w 1020"/>
                <a:gd name="T39" fmla="*/ 765 h 822"/>
                <a:gd name="T40" fmla="*/ 312 w 1020"/>
                <a:gd name="T41" fmla="*/ 737 h 822"/>
                <a:gd name="T42" fmla="*/ 227 w 1020"/>
                <a:gd name="T43" fmla="*/ 794 h 822"/>
                <a:gd name="T44" fmla="*/ 85 w 1020"/>
                <a:gd name="T4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0" h="822">
                  <a:moveTo>
                    <a:pt x="85" y="822"/>
                  </a:moveTo>
                  <a:lnTo>
                    <a:pt x="0" y="510"/>
                  </a:lnTo>
                  <a:lnTo>
                    <a:pt x="113" y="454"/>
                  </a:lnTo>
                  <a:lnTo>
                    <a:pt x="170" y="340"/>
                  </a:lnTo>
                  <a:lnTo>
                    <a:pt x="283" y="312"/>
                  </a:lnTo>
                  <a:lnTo>
                    <a:pt x="368" y="340"/>
                  </a:lnTo>
                  <a:lnTo>
                    <a:pt x="482" y="283"/>
                  </a:lnTo>
                  <a:lnTo>
                    <a:pt x="482" y="198"/>
                  </a:lnTo>
                  <a:lnTo>
                    <a:pt x="595" y="85"/>
                  </a:lnTo>
                  <a:lnTo>
                    <a:pt x="709" y="113"/>
                  </a:lnTo>
                  <a:lnTo>
                    <a:pt x="765" y="57"/>
                  </a:lnTo>
                  <a:lnTo>
                    <a:pt x="907" y="0"/>
                  </a:lnTo>
                  <a:lnTo>
                    <a:pt x="935" y="28"/>
                  </a:lnTo>
                  <a:lnTo>
                    <a:pt x="935" y="255"/>
                  </a:lnTo>
                  <a:lnTo>
                    <a:pt x="1020" y="312"/>
                  </a:lnTo>
                  <a:lnTo>
                    <a:pt x="992" y="369"/>
                  </a:lnTo>
                  <a:lnTo>
                    <a:pt x="907" y="454"/>
                  </a:lnTo>
                  <a:lnTo>
                    <a:pt x="850" y="680"/>
                  </a:lnTo>
                  <a:lnTo>
                    <a:pt x="510" y="709"/>
                  </a:lnTo>
                  <a:lnTo>
                    <a:pt x="482" y="765"/>
                  </a:lnTo>
                  <a:lnTo>
                    <a:pt x="312" y="737"/>
                  </a:lnTo>
                  <a:lnTo>
                    <a:pt x="227" y="794"/>
                  </a:lnTo>
                  <a:lnTo>
                    <a:pt x="85" y="82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0" name="Freeform 292"/>
            <p:cNvSpPr>
              <a:spLocks/>
            </p:cNvSpPr>
            <p:nvPr/>
          </p:nvSpPr>
          <p:spPr bwMode="auto">
            <a:xfrm>
              <a:off x="4356" y="1991"/>
              <a:ext cx="738" cy="765"/>
            </a:xfrm>
            <a:custGeom>
              <a:avLst/>
              <a:gdLst>
                <a:gd name="T0" fmla="*/ 284 w 738"/>
                <a:gd name="T1" fmla="*/ 28 h 765"/>
                <a:gd name="T2" fmla="*/ 199 w 738"/>
                <a:gd name="T3" fmla="*/ 170 h 765"/>
                <a:gd name="T4" fmla="*/ 227 w 738"/>
                <a:gd name="T5" fmla="*/ 170 h 765"/>
                <a:gd name="T6" fmla="*/ 256 w 738"/>
                <a:gd name="T7" fmla="*/ 170 h 765"/>
                <a:gd name="T8" fmla="*/ 256 w 738"/>
                <a:gd name="T9" fmla="*/ 255 h 765"/>
                <a:gd name="T10" fmla="*/ 114 w 738"/>
                <a:gd name="T11" fmla="*/ 312 h 765"/>
                <a:gd name="T12" fmla="*/ 199 w 738"/>
                <a:gd name="T13" fmla="*/ 368 h 765"/>
                <a:gd name="T14" fmla="*/ 114 w 738"/>
                <a:gd name="T15" fmla="*/ 425 h 765"/>
                <a:gd name="T16" fmla="*/ 85 w 738"/>
                <a:gd name="T17" fmla="*/ 567 h 765"/>
                <a:gd name="T18" fmla="*/ 0 w 738"/>
                <a:gd name="T19" fmla="*/ 595 h 765"/>
                <a:gd name="T20" fmla="*/ 29 w 738"/>
                <a:gd name="T21" fmla="*/ 709 h 765"/>
                <a:gd name="T22" fmla="*/ 114 w 738"/>
                <a:gd name="T23" fmla="*/ 765 h 765"/>
                <a:gd name="T24" fmla="*/ 227 w 738"/>
                <a:gd name="T25" fmla="*/ 709 h 765"/>
                <a:gd name="T26" fmla="*/ 284 w 738"/>
                <a:gd name="T27" fmla="*/ 595 h 765"/>
                <a:gd name="T28" fmla="*/ 397 w 738"/>
                <a:gd name="T29" fmla="*/ 567 h 765"/>
                <a:gd name="T30" fmla="*/ 482 w 738"/>
                <a:gd name="T31" fmla="*/ 595 h 765"/>
                <a:gd name="T32" fmla="*/ 596 w 738"/>
                <a:gd name="T33" fmla="*/ 538 h 765"/>
                <a:gd name="T34" fmla="*/ 596 w 738"/>
                <a:gd name="T35" fmla="*/ 453 h 765"/>
                <a:gd name="T36" fmla="*/ 709 w 738"/>
                <a:gd name="T37" fmla="*/ 340 h 765"/>
                <a:gd name="T38" fmla="*/ 738 w 738"/>
                <a:gd name="T39" fmla="*/ 198 h 765"/>
                <a:gd name="T40" fmla="*/ 624 w 738"/>
                <a:gd name="T41" fmla="*/ 0 h 765"/>
                <a:gd name="T42" fmla="*/ 454 w 738"/>
                <a:gd name="T43" fmla="*/ 0 h 765"/>
                <a:gd name="T44" fmla="*/ 369 w 738"/>
                <a:gd name="T45" fmla="*/ 113 h 765"/>
                <a:gd name="T46" fmla="*/ 284 w 738"/>
                <a:gd name="T47" fmla="*/ 2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38" h="765">
                  <a:moveTo>
                    <a:pt x="284" y="28"/>
                  </a:moveTo>
                  <a:lnTo>
                    <a:pt x="199" y="170"/>
                  </a:lnTo>
                  <a:lnTo>
                    <a:pt x="227" y="170"/>
                  </a:lnTo>
                  <a:lnTo>
                    <a:pt x="256" y="170"/>
                  </a:lnTo>
                  <a:lnTo>
                    <a:pt x="256" y="255"/>
                  </a:lnTo>
                  <a:lnTo>
                    <a:pt x="114" y="312"/>
                  </a:lnTo>
                  <a:lnTo>
                    <a:pt x="199" y="368"/>
                  </a:lnTo>
                  <a:lnTo>
                    <a:pt x="114" y="425"/>
                  </a:lnTo>
                  <a:lnTo>
                    <a:pt x="85" y="567"/>
                  </a:lnTo>
                  <a:lnTo>
                    <a:pt x="0" y="595"/>
                  </a:lnTo>
                  <a:lnTo>
                    <a:pt x="29" y="709"/>
                  </a:lnTo>
                  <a:lnTo>
                    <a:pt x="114" y="765"/>
                  </a:lnTo>
                  <a:lnTo>
                    <a:pt x="227" y="709"/>
                  </a:lnTo>
                  <a:lnTo>
                    <a:pt x="284" y="595"/>
                  </a:lnTo>
                  <a:lnTo>
                    <a:pt x="397" y="567"/>
                  </a:lnTo>
                  <a:lnTo>
                    <a:pt x="482" y="595"/>
                  </a:lnTo>
                  <a:lnTo>
                    <a:pt x="596" y="538"/>
                  </a:lnTo>
                  <a:lnTo>
                    <a:pt x="596" y="453"/>
                  </a:lnTo>
                  <a:lnTo>
                    <a:pt x="709" y="340"/>
                  </a:lnTo>
                  <a:lnTo>
                    <a:pt x="738" y="198"/>
                  </a:lnTo>
                  <a:lnTo>
                    <a:pt x="624" y="0"/>
                  </a:lnTo>
                  <a:lnTo>
                    <a:pt x="454" y="0"/>
                  </a:lnTo>
                  <a:lnTo>
                    <a:pt x="369" y="113"/>
                  </a:lnTo>
                  <a:lnTo>
                    <a:pt x="284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1" name="Freeform 294"/>
            <p:cNvSpPr>
              <a:spLocks/>
            </p:cNvSpPr>
            <p:nvPr/>
          </p:nvSpPr>
          <p:spPr bwMode="auto">
            <a:xfrm>
              <a:off x="2372" y="1254"/>
              <a:ext cx="1162" cy="850"/>
            </a:xfrm>
            <a:custGeom>
              <a:avLst/>
              <a:gdLst>
                <a:gd name="T0" fmla="*/ 255 w 1162"/>
                <a:gd name="T1" fmla="*/ 0 h 850"/>
                <a:gd name="T2" fmla="*/ 283 w 1162"/>
                <a:gd name="T3" fmla="*/ 0 h 850"/>
                <a:gd name="T4" fmla="*/ 340 w 1162"/>
                <a:gd name="T5" fmla="*/ 85 h 850"/>
                <a:gd name="T6" fmla="*/ 454 w 1162"/>
                <a:gd name="T7" fmla="*/ 141 h 850"/>
                <a:gd name="T8" fmla="*/ 454 w 1162"/>
                <a:gd name="T9" fmla="*/ 227 h 850"/>
                <a:gd name="T10" fmla="*/ 595 w 1162"/>
                <a:gd name="T11" fmla="*/ 255 h 850"/>
                <a:gd name="T12" fmla="*/ 595 w 1162"/>
                <a:gd name="T13" fmla="*/ 312 h 850"/>
                <a:gd name="T14" fmla="*/ 765 w 1162"/>
                <a:gd name="T15" fmla="*/ 283 h 850"/>
                <a:gd name="T16" fmla="*/ 822 w 1162"/>
                <a:gd name="T17" fmla="*/ 113 h 850"/>
                <a:gd name="T18" fmla="*/ 964 w 1162"/>
                <a:gd name="T19" fmla="*/ 141 h 850"/>
                <a:gd name="T20" fmla="*/ 992 w 1162"/>
                <a:gd name="T21" fmla="*/ 28 h 850"/>
                <a:gd name="T22" fmla="*/ 1106 w 1162"/>
                <a:gd name="T23" fmla="*/ 56 h 850"/>
                <a:gd name="T24" fmla="*/ 1162 w 1162"/>
                <a:gd name="T25" fmla="*/ 198 h 850"/>
                <a:gd name="T26" fmla="*/ 1077 w 1162"/>
                <a:gd name="T27" fmla="*/ 255 h 850"/>
                <a:gd name="T28" fmla="*/ 1077 w 1162"/>
                <a:gd name="T29" fmla="*/ 397 h 850"/>
                <a:gd name="T30" fmla="*/ 992 w 1162"/>
                <a:gd name="T31" fmla="*/ 482 h 850"/>
                <a:gd name="T32" fmla="*/ 879 w 1162"/>
                <a:gd name="T33" fmla="*/ 482 h 850"/>
                <a:gd name="T34" fmla="*/ 879 w 1162"/>
                <a:gd name="T35" fmla="*/ 538 h 850"/>
                <a:gd name="T36" fmla="*/ 822 w 1162"/>
                <a:gd name="T37" fmla="*/ 652 h 850"/>
                <a:gd name="T38" fmla="*/ 765 w 1162"/>
                <a:gd name="T39" fmla="*/ 652 h 850"/>
                <a:gd name="T40" fmla="*/ 709 w 1162"/>
                <a:gd name="T41" fmla="*/ 737 h 850"/>
                <a:gd name="T42" fmla="*/ 624 w 1162"/>
                <a:gd name="T43" fmla="*/ 737 h 850"/>
                <a:gd name="T44" fmla="*/ 595 w 1162"/>
                <a:gd name="T45" fmla="*/ 850 h 850"/>
                <a:gd name="T46" fmla="*/ 425 w 1162"/>
                <a:gd name="T47" fmla="*/ 850 h 850"/>
                <a:gd name="T48" fmla="*/ 283 w 1162"/>
                <a:gd name="T49" fmla="*/ 794 h 850"/>
                <a:gd name="T50" fmla="*/ 255 w 1162"/>
                <a:gd name="T51" fmla="*/ 737 h 850"/>
                <a:gd name="T52" fmla="*/ 198 w 1162"/>
                <a:gd name="T53" fmla="*/ 737 h 850"/>
                <a:gd name="T54" fmla="*/ 198 w 1162"/>
                <a:gd name="T55" fmla="*/ 623 h 850"/>
                <a:gd name="T56" fmla="*/ 142 w 1162"/>
                <a:gd name="T57" fmla="*/ 538 h 850"/>
                <a:gd name="T58" fmla="*/ 85 w 1162"/>
                <a:gd name="T59" fmla="*/ 595 h 850"/>
                <a:gd name="T60" fmla="*/ 0 w 1162"/>
                <a:gd name="T61" fmla="*/ 595 h 850"/>
                <a:gd name="T62" fmla="*/ 57 w 1162"/>
                <a:gd name="T63" fmla="*/ 482 h 850"/>
                <a:gd name="T64" fmla="*/ 28 w 1162"/>
                <a:gd name="T65" fmla="*/ 425 h 850"/>
                <a:gd name="T66" fmla="*/ 85 w 1162"/>
                <a:gd name="T67" fmla="*/ 368 h 850"/>
                <a:gd name="T68" fmla="*/ 85 w 1162"/>
                <a:gd name="T69" fmla="*/ 312 h 850"/>
                <a:gd name="T70" fmla="*/ 142 w 1162"/>
                <a:gd name="T71" fmla="*/ 283 h 850"/>
                <a:gd name="T72" fmla="*/ 198 w 1162"/>
                <a:gd name="T73" fmla="*/ 312 h 850"/>
                <a:gd name="T74" fmla="*/ 227 w 1162"/>
                <a:gd name="T75" fmla="*/ 255 h 850"/>
                <a:gd name="T76" fmla="*/ 198 w 1162"/>
                <a:gd name="T77" fmla="*/ 198 h 850"/>
                <a:gd name="T78" fmla="*/ 255 w 1162"/>
                <a:gd name="T79" fmla="*/ 198 h 850"/>
                <a:gd name="T80" fmla="*/ 255 w 1162"/>
                <a:gd name="T81" fmla="*/ 85 h 850"/>
                <a:gd name="T82" fmla="*/ 198 w 1162"/>
                <a:gd name="T83" fmla="*/ 85 h 850"/>
                <a:gd name="T84" fmla="*/ 227 w 1162"/>
                <a:gd name="T85" fmla="*/ 0 h 850"/>
                <a:gd name="T86" fmla="*/ 255 w 1162"/>
                <a:gd name="T87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62" h="850">
                  <a:moveTo>
                    <a:pt x="255" y="0"/>
                  </a:moveTo>
                  <a:lnTo>
                    <a:pt x="283" y="0"/>
                  </a:lnTo>
                  <a:lnTo>
                    <a:pt x="340" y="85"/>
                  </a:lnTo>
                  <a:lnTo>
                    <a:pt x="454" y="141"/>
                  </a:lnTo>
                  <a:lnTo>
                    <a:pt x="454" y="227"/>
                  </a:lnTo>
                  <a:lnTo>
                    <a:pt x="595" y="255"/>
                  </a:lnTo>
                  <a:lnTo>
                    <a:pt x="595" y="312"/>
                  </a:lnTo>
                  <a:lnTo>
                    <a:pt x="765" y="283"/>
                  </a:lnTo>
                  <a:lnTo>
                    <a:pt x="822" y="113"/>
                  </a:lnTo>
                  <a:lnTo>
                    <a:pt x="964" y="141"/>
                  </a:lnTo>
                  <a:lnTo>
                    <a:pt x="992" y="28"/>
                  </a:lnTo>
                  <a:lnTo>
                    <a:pt x="1106" y="56"/>
                  </a:lnTo>
                  <a:lnTo>
                    <a:pt x="1162" y="198"/>
                  </a:lnTo>
                  <a:lnTo>
                    <a:pt x="1077" y="255"/>
                  </a:lnTo>
                  <a:lnTo>
                    <a:pt x="1077" y="397"/>
                  </a:lnTo>
                  <a:lnTo>
                    <a:pt x="992" y="482"/>
                  </a:lnTo>
                  <a:lnTo>
                    <a:pt x="879" y="482"/>
                  </a:lnTo>
                  <a:lnTo>
                    <a:pt x="879" y="538"/>
                  </a:lnTo>
                  <a:lnTo>
                    <a:pt x="822" y="652"/>
                  </a:lnTo>
                  <a:lnTo>
                    <a:pt x="765" y="652"/>
                  </a:lnTo>
                  <a:lnTo>
                    <a:pt x="709" y="737"/>
                  </a:lnTo>
                  <a:lnTo>
                    <a:pt x="624" y="737"/>
                  </a:lnTo>
                  <a:lnTo>
                    <a:pt x="595" y="850"/>
                  </a:lnTo>
                  <a:lnTo>
                    <a:pt x="425" y="850"/>
                  </a:lnTo>
                  <a:lnTo>
                    <a:pt x="283" y="794"/>
                  </a:lnTo>
                  <a:lnTo>
                    <a:pt x="255" y="737"/>
                  </a:lnTo>
                  <a:lnTo>
                    <a:pt x="198" y="737"/>
                  </a:lnTo>
                  <a:lnTo>
                    <a:pt x="198" y="623"/>
                  </a:lnTo>
                  <a:lnTo>
                    <a:pt x="142" y="538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28" y="425"/>
                  </a:lnTo>
                  <a:lnTo>
                    <a:pt x="85" y="368"/>
                  </a:lnTo>
                  <a:lnTo>
                    <a:pt x="85" y="312"/>
                  </a:lnTo>
                  <a:lnTo>
                    <a:pt x="142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98" y="198"/>
                  </a:lnTo>
                  <a:lnTo>
                    <a:pt x="255" y="198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227" y="0"/>
                  </a:lnTo>
                  <a:lnTo>
                    <a:pt x="25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2" name="Freeform 297"/>
            <p:cNvSpPr>
              <a:spLocks/>
            </p:cNvSpPr>
            <p:nvPr/>
          </p:nvSpPr>
          <p:spPr bwMode="auto">
            <a:xfrm>
              <a:off x="2060" y="1594"/>
              <a:ext cx="170" cy="142"/>
            </a:xfrm>
            <a:custGeom>
              <a:avLst/>
              <a:gdLst>
                <a:gd name="T0" fmla="*/ 0 w 170"/>
                <a:gd name="T1" fmla="*/ 113 h 142"/>
                <a:gd name="T2" fmla="*/ 57 w 170"/>
                <a:gd name="T3" fmla="*/ 113 h 142"/>
                <a:gd name="T4" fmla="*/ 85 w 170"/>
                <a:gd name="T5" fmla="*/ 142 h 142"/>
                <a:gd name="T6" fmla="*/ 170 w 170"/>
                <a:gd name="T7" fmla="*/ 85 h 142"/>
                <a:gd name="T8" fmla="*/ 170 w 170"/>
                <a:gd name="T9" fmla="*/ 0 h 142"/>
                <a:gd name="T10" fmla="*/ 57 w 170"/>
                <a:gd name="T11" fmla="*/ 0 h 142"/>
                <a:gd name="T12" fmla="*/ 0 w 170"/>
                <a:gd name="T13" fmla="*/ 57 h 142"/>
                <a:gd name="T14" fmla="*/ 0 w 170"/>
                <a:gd name="T15" fmla="*/ 113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42">
                  <a:moveTo>
                    <a:pt x="0" y="113"/>
                  </a:moveTo>
                  <a:lnTo>
                    <a:pt x="57" y="113"/>
                  </a:lnTo>
                  <a:lnTo>
                    <a:pt x="85" y="142"/>
                  </a:lnTo>
                  <a:lnTo>
                    <a:pt x="170" y="85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3" name="Freeform 298"/>
            <p:cNvSpPr>
              <a:spLocks/>
            </p:cNvSpPr>
            <p:nvPr/>
          </p:nvSpPr>
          <p:spPr bwMode="auto">
            <a:xfrm>
              <a:off x="2145" y="1679"/>
              <a:ext cx="284" cy="170"/>
            </a:xfrm>
            <a:custGeom>
              <a:avLst/>
              <a:gdLst>
                <a:gd name="T0" fmla="*/ 255 w 284"/>
                <a:gd name="T1" fmla="*/ 0 h 170"/>
                <a:gd name="T2" fmla="*/ 170 w 284"/>
                <a:gd name="T3" fmla="*/ 28 h 170"/>
                <a:gd name="T4" fmla="*/ 85 w 284"/>
                <a:gd name="T5" fmla="*/ 0 h 170"/>
                <a:gd name="T6" fmla="*/ 0 w 284"/>
                <a:gd name="T7" fmla="*/ 57 h 170"/>
                <a:gd name="T8" fmla="*/ 0 w 284"/>
                <a:gd name="T9" fmla="*/ 142 h 170"/>
                <a:gd name="T10" fmla="*/ 227 w 284"/>
                <a:gd name="T11" fmla="*/ 170 h 170"/>
                <a:gd name="T12" fmla="*/ 284 w 284"/>
                <a:gd name="T13" fmla="*/ 57 h 170"/>
                <a:gd name="T14" fmla="*/ 255 w 284"/>
                <a:gd name="T15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70">
                  <a:moveTo>
                    <a:pt x="255" y="0"/>
                  </a:moveTo>
                  <a:lnTo>
                    <a:pt x="170" y="28"/>
                  </a:ln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25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4" name="Freeform 299"/>
            <p:cNvSpPr>
              <a:spLocks/>
            </p:cNvSpPr>
            <p:nvPr/>
          </p:nvSpPr>
          <p:spPr bwMode="auto">
            <a:xfrm>
              <a:off x="2145" y="1821"/>
              <a:ext cx="284" cy="141"/>
            </a:xfrm>
            <a:custGeom>
              <a:avLst/>
              <a:gdLst>
                <a:gd name="T0" fmla="*/ 0 w 284"/>
                <a:gd name="T1" fmla="*/ 0 h 141"/>
                <a:gd name="T2" fmla="*/ 227 w 284"/>
                <a:gd name="T3" fmla="*/ 28 h 141"/>
                <a:gd name="T4" fmla="*/ 284 w 284"/>
                <a:gd name="T5" fmla="*/ 85 h 141"/>
                <a:gd name="T6" fmla="*/ 142 w 284"/>
                <a:gd name="T7" fmla="*/ 85 h 141"/>
                <a:gd name="T8" fmla="*/ 142 w 284"/>
                <a:gd name="T9" fmla="*/ 141 h 141"/>
                <a:gd name="T10" fmla="*/ 85 w 284"/>
                <a:gd name="T11" fmla="*/ 141 h 141"/>
                <a:gd name="T12" fmla="*/ 85 w 284"/>
                <a:gd name="T13" fmla="*/ 85 h 141"/>
                <a:gd name="T14" fmla="*/ 0 w 284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41">
                  <a:moveTo>
                    <a:pt x="0" y="0"/>
                  </a:moveTo>
                  <a:lnTo>
                    <a:pt x="227" y="28"/>
                  </a:lnTo>
                  <a:lnTo>
                    <a:pt x="284" y="85"/>
                  </a:lnTo>
                  <a:lnTo>
                    <a:pt x="142" y="85"/>
                  </a:lnTo>
                  <a:lnTo>
                    <a:pt x="142" y="141"/>
                  </a:lnTo>
                  <a:lnTo>
                    <a:pt x="85" y="141"/>
                  </a:lnTo>
                  <a:lnTo>
                    <a:pt x="85" y="85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5" name="Freeform 300"/>
            <p:cNvSpPr>
              <a:spLocks/>
            </p:cNvSpPr>
            <p:nvPr/>
          </p:nvSpPr>
          <p:spPr bwMode="auto">
            <a:xfrm>
              <a:off x="2230" y="1792"/>
              <a:ext cx="425" cy="482"/>
            </a:xfrm>
            <a:custGeom>
              <a:avLst/>
              <a:gdLst>
                <a:gd name="T0" fmla="*/ 0 w 425"/>
                <a:gd name="T1" fmla="*/ 170 h 482"/>
                <a:gd name="T2" fmla="*/ 57 w 425"/>
                <a:gd name="T3" fmla="*/ 170 h 482"/>
                <a:gd name="T4" fmla="*/ 57 w 425"/>
                <a:gd name="T5" fmla="*/ 114 h 482"/>
                <a:gd name="T6" fmla="*/ 199 w 425"/>
                <a:gd name="T7" fmla="*/ 114 h 482"/>
                <a:gd name="T8" fmla="*/ 142 w 425"/>
                <a:gd name="T9" fmla="*/ 57 h 482"/>
                <a:gd name="T10" fmla="*/ 199 w 425"/>
                <a:gd name="T11" fmla="*/ 57 h 482"/>
                <a:gd name="T12" fmla="*/ 227 w 425"/>
                <a:gd name="T13" fmla="*/ 57 h 482"/>
                <a:gd name="T14" fmla="*/ 284 w 425"/>
                <a:gd name="T15" fmla="*/ 0 h 482"/>
                <a:gd name="T16" fmla="*/ 340 w 425"/>
                <a:gd name="T17" fmla="*/ 85 h 482"/>
                <a:gd name="T18" fmla="*/ 340 w 425"/>
                <a:gd name="T19" fmla="*/ 199 h 482"/>
                <a:gd name="T20" fmla="*/ 397 w 425"/>
                <a:gd name="T21" fmla="*/ 199 h 482"/>
                <a:gd name="T22" fmla="*/ 425 w 425"/>
                <a:gd name="T23" fmla="*/ 256 h 482"/>
                <a:gd name="T24" fmla="*/ 369 w 425"/>
                <a:gd name="T25" fmla="*/ 397 h 482"/>
                <a:gd name="T26" fmla="*/ 284 w 425"/>
                <a:gd name="T27" fmla="*/ 426 h 482"/>
                <a:gd name="T28" fmla="*/ 284 w 425"/>
                <a:gd name="T29" fmla="*/ 369 h 482"/>
                <a:gd name="T30" fmla="*/ 227 w 425"/>
                <a:gd name="T31" fmla="*/ 397 h 482"/>
                <a:gd name="T32" fmla="*/ 227 w 425"/>
                <a:gd name="T33" fmla="*/ 454 h 482"/>
                <a:gd name="T34" fmla="*/ 142 w 425"/>
                <a:gd name="T35" fmla="*/ 482 h 482"/>
                <a:gd name="T36" fmla="*/ 142 w 425"/>
                <a:gd name="T37" fmla="*/ 397 h 482"/>
                <a:gd name="T38" fmla="*/ 29 w 425"/>
                <a:gd name="T39" fmla="*/ 426 h 482"/>
                <a:gd name="T40" fmla="*/ 0 w 425"/>
                <a:gd name="T41" fmla="*/ 369 h 482"/>
                <a:gd name="T42" fmla="*/ 29 w 425"/>
                <a:gd name="T43" fmla="*/ 341 h 482"/>
                <a:gd name="T44" fmla="*/ 0 w 425"/>
                <a:gd name="T45" fmla="*/ 256 h 482"/>
                <a:gd name="T46" fmla="*/ 0 w 425"/>
                <a:gd name="T47" fmla="*/ 17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482">
                  <a:moveTo>
                    <a:pt x="0" y="170"/>
                  </a:moveTo>
                  <a:lnTo>
                    <a:pt x="57" y="170"/>
                  </a:lnTo>
                  <a:lnTo>
                    <a:pt x="57" y="114"/>
                  </a:lnTo>
                  <a:lnTo>
                    <a:pt x="199" y="114"/>
                  </a:lnTo>
                  <a:lnTo>
                    <a:pt x="142" y="57"/>
                  </a:lnTo>
                  <a:lnTo>
                    <a:pt x="199" y="57"/>
                  </a:lnTo>
                  <a:lnTo>
                    <a:pt x="227" y="57"/>
                  </a:lnTo>
                  <a:lnTo>
                    <a:pt x="284" y="0"/>
                  </a:lnTo>
                  <a:lnTo>
                    <a:pt x="340" y="85"/>
                  </a:lnTo>
                  <a:lnTo>
                    <a:pt x="340" y="199"/>
                  </a:lnTo>
                  <a:lnTo>
                    <a:pt x="397" y="199"/>
                  </a:lnTo>
                  <a:lnTo>
                    <a:pt x="425" y="256"/>
                  </a:lnTo>
                  <a:lnTo>
                    <a:pt x="369" y="397"/>
                  </a:lnTo>
                  <a:lnTo>
                    <a:pt x="284" y="426"/>
                  </a:lnTo>
                  <a:lnTo>
                    <a:pt x="284" y="369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142" y="482"/>
                  </a:lnTo>
                  <a:lnTo>
                    <a:pt x="142" y="397"/>
                  </a:lnTo>
                  <a:lnTo>
                    <a:pt x="29" y="426"/>
                  </a:lnTo>
                  <a:lnTo>
                    <a:pt x="0" y="369"/>
                  </a:lnTo>
                  <a:lnTo>
                    <a:pt x="29" y="341"/>
                  </a:lnTo>
                  <a:lnTo>
                    <a:pt x="0" y="256"/>
                  </a:lnTo>
                  <a:lnTo>
                    <a:pt x="0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6" name="Freeform 301"/>
            <p:cNvSpPr>
              <a:spLocks/>
            </p:cNvSpPr>
            <p:nvPr/>
          </p:nvSpPr>
          <p:spPr bwMode="auto">
            <a:xfrm>
              <a:off x="1918" y="1821"/>
              <a:ext cx="341" cy="453"/>
            </a:xfrm>
            <a:custGeom>
              <a:avLst/>
              <a:gdLst>
                <a:gd name="T0" fmla="*/ 341 w 341"/>
                <a:gd name="T1" fmla="*/ 397 h 453"/>
                <a:gd name="T2" fmla="*/ 312 w 341"/>
                <a:gd name="T3" fmla="*/ 453 h 453"/>
                <a:gd name="T4" fmla="*/ 256 w 341"/>
                <a:gd name="T5" fmla="*/ 425 h 453"/>
                <a:gd name="T6" fmla="*/ 85 w 341"/>
                <a:gd name="T7" fmla="*/ 453 h 453"/>
                <a:gd name="T8" fmla="*/ 57 w 341"/>
                <a:gd name="T9" fmla="*/ 425 h 453"/>
                <a:gd name="T10" fmla="*/ 57 w 341"/>
                <a:gd name="T11" fmla="*/ 283 h 453"/>
                <a:gd name="T12" fmla="*/ 0 w 341"/>
                <a:gd name="T13" fmla="*/ 227 h 453"/>
                <a:gd name="T14" fmla="*/ 85 w 341"/>
                <a:gd name="T15" fmla="*/ 198 h 453"/>
                <a:gd name="T16" fmla="*/ 142 w 341"/>
                <a:gd name="T17" fmla="*/ 85 h 453"/>
                <a:gd name="T18" fmla="*/ 142 w 341"/>
                <a:gd name="T19" fmla="*/ 28 h 453"/>
                <a:gd name="T20" fmla="*/ 227 w 341"/>
                <a:gd name="T21" fmla="*/ 0 h 453"/>
                <a:gd name="T22" fmla="*/ 312 w 341"/>
                <a:gd name="T23" fmla="*/ 85 h 453"/>
                <a:gd name="T24" fmla="*/ 312 w 341"/>
                <a:gd name="T25" fmla="*/ 227 h 453"/>
                <a:gd name="T26" fmla="*/ 341 w 341"/>
                <a:gd name="T27" fmla="*/ 312 h 453"/>
                <a:gd name="T28" fmla="*/ 312 w 341"/>
                <a:gd name="T29" fmla="*/ 340 h 453"/>
                <a:gd name="T30" fmla="*/ 341 w 341"/>
                <a:gd name="T31" fmla="*/ 397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1" h="453">
                  <a:moveTo>
                    <a:pt x="341" y="397"/>
                  </a:moveTo>
                  <a:lnTo>
                    <a:pt x="312" y="453"/>
                  </a:lnTo>
                  <a:lnTo>
                    <a:pt x="256" y="425"/>
                  </a:lnTo>
                  <a:lnTo>
                    <a:pt x="85" y="453"/>
                  </a:lnTo>
                  <a:lnTo>
                    <a:pt x="57" y="425"/>
                  </a:lnTo>
                  <a:lnTo>
                    <a:pt x="57" y="283"/>
                  </a:lnTo>
                  <a:lnTo>
                    <a:pt x="0" y="227"/>
                  </a:lnTo>
                  <a:lnTo>
                    <a:pt x="85" y="198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227" y="0"/>
                  </a:lnTo>
                  <a:lnTo>
                    <a:pt x="312" y="85"/>
                  </a:lnTo>
                  <a:lnTo>
                    <a:pt x="312" y="227"/>
                  </a:lnTo>
                  <a:lnTo>
                    <a:pt x="341" y="312"/>
                  </a:lnTo>
                  <a:lnTo>
                    <a:pt x="312" y="340"/>
                  </a:lnTo>
                  <a:lnTo>
                    <a:pt x="341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7" name="Freeform 302"/>
            <p:cNvSpPr>
              <a:spLocks/>
            </p:cNvSpPr>
            <p:nvPr/>
          </p:nvSpPr>
          <p:spPr bwMode="auto">
            <a:xfrm>
              <a:off x="1833" y="1679"/>
              <a:ext cx="312" cy="340"/>
            </a:xfrm>
            <a:custGeom>
              <a:avLst/>
              <a:gdLst>
                <a:gd name="T0" fmla="*/ 284 w 312"/>
                <a:gd name="T1" fmla="*/ 28 h 340"/>
                <a:gd name="T2" fmla="*/ 114 w 312"/>
                <a:gd name="T3" fmla="*/ 28 h 340"/>
                <a:gd name="T4" fmla="*/ 57 w 312"/>
                <a:gd name="T5" fmla="*/ 0 h 340"/>
                <a:gd name="T6" fmla="*/ 29 w 312"/>
                <a:gd name="T7" fmla="*/ 85 h 340"/>
                <a:gd name="T8" fmla="*/ 0 w 312"/>
                <a:gd name="T9" fmla="*/ 85 h 340"/>
                <a:gd name="T10" fmla="*/ 0 w 312"/>
                <a:gd name="T11" fmla="*/ 170 h 340"/>
                <a:gd name="T12" fmla="*/ 57 w 312"/>
                <a:gd name="T13" fmla="*/ 113 h 340"/>
                <a:gd name="T14" fmla="*/ 142 w 312"/>
                <a:gd name="T15" fmla="*/ 170 h 340"/>
                <a:gd name="T16" fmla="*/ 142 w 312"/>
                <a:gd name="T17" fmla="*/ 283 h 340"/>
                <a:gd name="T18" fmla="*/ 170 w 312"/>
                <a:gd name="T19" fmla="*/ 340 h 340"/>
                <a:gd name="T20" fmla="*/ 227 w 312"/>
                <a:gd name="T21" fmla="*/ 227 h 340"/>
                <a:gd name="T22" fmla="*/ 227 w 312"/>
                <a:gd name="T23" fmla="*/ 170 h 340"/>
                <a:gd name="T24" fmla="*/ 312 w 312"/>
                <a:gd name="T25" fmla="*/ 142 h 340"/>
                <a:gd name="T26" fmla="*/ 312 w 312"/>
                <a:gd name="T27" fmla="*/ 57 h 340"/>
                <a:gd name="T28" fmla="*/ 284 w 312"/>
                <a:gd name="T2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12" h="340">
                  <a:moveTo>
                    <a:pt x="284" y="28"/>
                  </a:moveTo>
                  <a:lnTo>
                    <a:pt x="114" y="28"/>
                  </a:lnTo>
                  <a:lnTo>
                    <a:pt x="57" y="0"/>
                  </a:lnTo>
                  <a:lnTo>
                    <a:pt x="29" y="85"/>
                  </a:lnTo>
                  <a:lnTo>
                    <a:pt x="0" y="85"/>
                  </a:lnTo>
                  <a:lnTo>
                    <a:pt x="0" y="170"/>
                  </a:lnTo>
                  <a:lnTo>
                    <a:pt x="57" y="113"/>
                  </a:lnTo>
                  <a:lnTo>
                    <a:pt x="142" y="170"/>
                  </a:lnTo>
                  <a:lnTo>
                    <a:pt x="142" y="283"/>
                  </a:lnTo>
                  <a:lnTo>
                    <a:pt x="170" y="340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312" y="142"/>
                  </a:lnTo>
                  <a:lnTo>
                    <a:pt x="312" y="57"/>
                  </a:lnTo>
                  <a:lnTo>
                    <a:pt x="284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8" name="Freeform 303"/>
            <p:cNvSpPr>
              <a:spLocks/>
            </p:cNvSpPr>
            <p:nvPr/>
          </p:nvSpPr>
          <p:spPr bwMode="auto">
            <a:xfrm>
              <a:off x="1833" y="1225"/>
              <a:ext cx="341" cy="482"/>
            </a:xfrm>
            <a:custGeom>
              <a:avLst/>
              <a:gdLst>
                <a:gd name="T0" fmla="*/ 227 w 341"/>
                <a:gd name="T1" fmla="*/ 482 h 482"/>
                <a:gd name="T2" fmla="*/ 227 w 341"/>
                <a:gd name="T3" fmla="*/ 426 h 482"/>
                <a:gd name="T4" fmla="*/ 284 w 341"/>
                <a:gd name="T5" fmla="*/ 369 h 482"/>
                <a:gd name="T6" fmla="*/ 341 w 341"/>
                <a:gd name="T7" fmla="*/ 284 h 482"/>
                <a:gd name="T8" fmla="*/ 284 w 341"/>
                <a:gd name="T9" fmla="*/ 256 h 482"/>
                <a:gd name="T10" fmla="*/ 284 w 341"/>
                <a:gd name="T11" fmla="*/ 199 h 482"/>
                <a:gd name="T12" fmla="*/ 142 w 341"/>
                <a:gd name="T13" fmla="*/ 142 h 482"/>
                <a:gd name="T14" fmla="*/ 85 w 341"/>
                <a:gd name="T15" fmla="*/ 0 h 482"/>
                <a:gd name="T16" fmla="*/ 57 w 341"/>
                <a:gd name="T17" fmla="*/ 142 h 482"/>
                <a:gd name="T18" fmla="*/ 114 w 341"/>
                <a:gd name="T19" fmla="*/ 199 h 482"/>
                <a:gd name="T20" fmla="*/ 0 w 341"/>
                <a:gd name="T21" fmla="*/ 341 h 482"/>
                <a:gd name="T22" fmla="*/ 0 w 341"/>
                <a:gd name="T23" fmla="*/ 454 h 482"/>
                <a:gd name="T24" fmla="*/ 57 w 341"/>
                <a:gd name="T25" fmla="*/ 454 h 482"/>
                <a:gd name="T26" fmla="*/ 114 w 341"/>
                <a:gd name="T27" fmla="*/ 482 h 482"/>
                <a:gd name="T28" fmla="*/ 227 w 341"/>
                <a:gd name="T29" fmla="*/ 482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1" h="482">
                  <a:moveTo>
                    <a:pt x="227" y="482"/>
                  </a:moveTo>
                  <a:lnTo>
                    <a:pt x="227" y="426"/>
                  </a:lnTo>
                  <a:lnTo>
                    <a:pt x="284" y="369"/>
                  </a:lnTo>
                  <a:lnTo>
                    <a:pt x="341" y="284"/>
                  </a:lnTo>
                  <a:lnTo>
                    <a:pt x="284" y="256"/>
                  </a:lnTo>
                  <a:lnTo>
                    <a:pt x="284" y="199"/>
                  </a:lnTo>
                  <a:lnTo>
                    <a:pt x="142" y="142"/>
                  </a:lnTo>
                  <a:lnTo>
                    <a:pt x="85" y="0"/>
                  </a:lnTo>
                  <a:lnTo>
                    <a:pt x="57" y="142"/>
                  </a:lnTo>
                  <a:lnTo>
                    <a:pt x="114" y="199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114" y="482"/>
                  </a:lnTo>
                  <a:lnTo>
                    <a:pt x="227" y="48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9" name="Freeform 304"/>
            <p:cNvSpPr>
              <a:spLocks/>
            </p:cNvSpPr>
            <p:nvPr/>
          </p:nvSpPr>
          <p:spPr bwMode="auto">
            <a:xfrm>
              <a:off x="1918" y="1084"/>
              <a:ext cx="709" cy="623"/>
            </a:xfrm>
            <a:custGeom>
              <a:avLst/>
              <a:gdLst>
                <a:gd name="T0" fmla="*/ 29 w 709"/>
                <a:gd name="T1" fmla="*/ 0 h 623"/>
                <a:gd name="T2" fmla="*/ 57 w 709"/>
                <a:gd name="T3" fmla="*/ 113 h 623"/>
                <a:gd name="T4" fmla="*/ 0 w 709"/>
                <a:gd name="T5" fmla="*/ 141 h 623"/>
                <a:gd name="T6" fmla="*/ 57 w 709"/>
                <a:gd name="T7" fmla="*/ 283 h 623"/>
                <a:gd name="T8" fmla="*/ 199 w 709"/>
                <a:gd name="T9" fmla="*/ 340 h 623"/>
                <a:gd name="T10" fmla="*/ 199 w 709"/>
                <a:gd name="T11" fmla="*/ 397 h 623"/>
                <a:gd name="T12" fmla="*/ 256 w 709"/>
                <a:gd name="T13" fmla="*/ 425 h 623"/>
                <a:gd name="T14" fmla="*/ 199 w 709"/>
                <a:gd name="T15" fmla="*/ 510 h 623"/>
                <a:gd name="T16" fmla="*/ 312 w 709"/>
                <a:gd name="T17" fmla="*/ 510 h 623"/>
                <a:gd name="T18" fmla="*/ 312 w 709"/>
                <a:gd name="T19" fmla="*/ 595 h 623"/>
                <a:gd name="T20" fmla="*/ 397 w 709"/>
                <a:gd name="T21" fmla="*/ 623 h 623"/>
                <a:gd name="T22" fmla="*/ 482 w 709"/>
                <a:gd name="T23" fmla="*/ 595 h 623"/>
                <a:gd name="T24" fmla="*/ 539 w 709"/>
                <a:gd name="T25" fmla="*/ 538 h 623"/>
                <a:gd name="T26" fmla="*/ 539 w 709"/>
                <a:gd name="T27" fmla="*/ 482 h 623"/>
                <a:gd name="T28" fmla="*/ 596 w 709"/>
                <a:gd name="T29" fmla="*/ 453 h 623"/>
                <a:gd name="T30" fmla="*/ 652 w 709"/>
                <a:gd name="T31" fmla="*/ 482 h 623"/>
                <a:gd name="T32" fmla="*/ 681 w 709"/>
                <a:gd name="T33" fmla="*/ 425 h 623"/>
                <a:gd name="T34" fmla="*/ 652 w 709"/>
                <a:gd name="T35" fmla="*/ 368 h 623"/>
                <a:gd name="T36" fmla="*/ 709 w 709"/>
                <a:gd name="T37" fmla="*/ 368 h 623"/>
                <a:gd name="T38" fmla="*/ 709 w 709"/>
                <a:gd name="T39" fmla="*/ 255 h 623"/>
                <a:gd name="T40" fmla="*/ 652 w 709"/>
                <a:gd name="T41" fmla="*/ 255 h 623"/>
                <a:gd name="T42" fmla="*/ 681 w 709"/>
                <a:gd name="T43" fmla="*/ 170 h 623"/>
                <a:gd name="T44" fmla="*/ 652 w 709"/>
                <a:gd name="T45" fmla="*/ 170 h 623"/>
                <a:gd name="T46" fmla="*/ 624 w 709"/>
                <a:gd name="T47" fmla="*/ 141 h 623"/>
                <a:gd name="T48" fmla="*/ 567 w 709"/>
                <a:gd name="T49" fmla="*/ 141 h 623"/>
                <a:gd name="T50" fmla="*/ 511 w 709"/>
                <a:gd name="T51" fmla="*/ 56 h 623"/>
                <a:gd name="T52" fmla="*/ 369 w 709"/>
                <a:gd name="T53" fmla="*/ 56 h 623"/>
                <a:gd name="T54" fmla="*/ 256 w 709"/>
                <a:gd name="T55" fmla="*/ 85 h 623"/>
                <a:gd name="T56" fmla="*/ 85 w 709"/>
                <a:gd name="T57" fmla="*/ 0 h 623"/>
                <a:gd name="T58" fmla="*/ 29 w 709"/>
                <a:gd name="T5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09" h="623">
                  <a:moveTo>
                    <a:pt x="29" y="0"/>
                  </a:moveTo>
                  <a:lnTo>
                    <a:pt x="57" y="113"/>
                  </a:lnTo>
                  <a:lnTo>
                    <a:pt x="0" y="141"/>
                  </a:lnTo>
                  <a:lnTo>
                    <a:pt x="57" y="283"/>
                  </a:lnTo>
                  <a:lnTo>
                    <a:pt x="199" y="340"/>
                  </a:lnTo>
                  <a:lnTo>
                    <a:pt x="199" y="397"/>
                  </a:lnTo>
                  <a:lnTo>
                    <a:pt x="256" y="425"/>
                  </a:lnTo>
                  <a:lnTo>
                    <a:pt x="199" y="510"/>
                  </a:lnTo>
                  <a:lnTo>
                    <a:pt x="312" y="510"/>
                  </a:lnTo>
                  <a:lnTo>
                    <a:pt x="312" y="595"/>
                  </a:lnTo>
                  <a:lnTo>
                    <a:pt x="397" y="623"/>
                  </a:lnTo>
                  <a:lnTo>
                    <a:pt x="482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596" y="453"/>
                  </a:lnTo>
                  <a:lnTo>
                    <a:pt x="652" y="482"/>
                  </a:lnTo>
                  <a:lnTo>
                    <a:pt x="681" y="425"/>
                  </a:lnTo>
                  <a:lnTo>
                    <a:pt x="652" y="368"/>
                  </a:lnTo>
                  <a:lnTo>
                    <a:pt x="709" y="368"/>
                  </a:lnTo>
                  <a:lnTo>
                    <a:pt x="709" y="255"/>
                  </a:lnTo>
                  <a:lnTo>
                    <a:pt x="652" y="255"/>
                  </a:lnTo>
                  <a:lnTo>
                    <a:pt x="681" y="170"/>
                  </a:lnTo>
                  <a:lnTo>
                    <a:pt x="652" y="170"/>
                  </a:lnTo>
                  <a:lnTo>
                    <a:pt x="624" y="141"/>
                  </a:lnTo>
                  <a:lnTo>
                    <a:pt x="567" y="141"/>
                  </a:lnTo>
                  <a:lnTo>
                    <a:pt x="511" y="56"/>
                  </a:lnTo>
                  <a:lnTo>
                    <a:pt x="369" y="56"/>
                  </a:lnTo>
                  <a:lnTo>
                    <a:pt x="256" y="85"/>
                  </a:lnTo>
                  <a:lnTo>
                    <a:pt x="85" y="0"/>
                  </a:lnTo>
                  <a:lnTo>
                    <a:pt x="29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0" name="Freeform 305"/>
            <p:cNvSpPr>
              <a:spLocks/>
            </p:cNvSpPr>
            <p:nvPr/>
          </p:nvSpPr>
          <p:spPr bwMode="auto">
            <a:xfrm>
              <a:off x="2344" y="2558"/>
              <a:ext cx="623" cy="567"/>
            </a:xfrm>
            <a:custGeom>
              <a:avLst/>
              <a:gdLst>
                <a:gd name="T0" fmla="*/ 311 w 623"/>
                <a:gd name="T1" fmla="*/ 57 h 567"/>
                <a:gd name="T2" fmla="*/ 198 w 623"/>
                <a:gd name="T3" fmla="*/ 0 h 567"/>
                <a:gd name="T4" fmla="*/ 170 w 623"/>
                <a:gd name="T5" fmla="*/ 198 h 567"/>
                <a:gd name="T6" fmla="*/ 56 w 623"/>
                <a:gd name="T7" fmla="*/ 227 h 567"/>
                <a:gd name="T8" fmla="*/ 0 w 623"/>
                <a:gd name="T9" fmla="*/ 283 h 567"/>
                <a:gd name="T10" fmla="*/ 28 w 623"/>
                <a:gd name="T11" fmla="*/ 312 h 567"/>
                <a:gd name="T12" fmla="*/ 113 w 623"/>
                <a:gd name="T13" fmla="*/ 312 h 567"/>
                <a:gd name="T14" fmla="*/ 170 w 623"/>
                <a:gd name="T15" fmla="*/ 340 h 567"/>
                <a:gd name="T16" fmla="*/ 170 w 623"/>
                <a:gd name="T17" fmla="*/ 425 h 567"/>
                <a:gd name="T18" fmla="*/ 226 w 623"/>
                <a:gd name="T19" fmla="*/ 453 h 567"/>
                <a:gd name="T20" fmla="*/ 311 w 623"/>
                <a:gd name="T21" fmla="*/ 397 h 567"/>
                <a:gd name="T22" fmla="*/ 482 w 623"/>
                <a:gd name="T23" fmla="*/ 567 h 567"/>
                <a:gd name="T24" fmla="*/ 538 w 623"/>
                <a:gd name="T25" fmla="*/ 425 h 567"/>
                <a:gd name="T26" fmla="*/ 623 w 623"/>
                <a:gd name="T27" fmla="*/ 425 h 567"/>
                <a:gd name="T28" fmla="*/ 595 w 623"/>
                <a:gd name="T29" fmla="*/ 368 h 567"/>
                <a:gd name="T30" fmla="*/ 623 w 623"/>
                <a:gd name="T31" fmla="*/ 312 h 567"/>
                <a:gd name="T32" fmla="*/ 538 w 623"/>
                <a:gd name="T33" fmla="*/ 283 h 567"/>
                <a:gd name="T34" fmla="*/ 482 w 623"/>
                <a:gd name="T35" fmla="*/ 198 h 567"/>
                <a:gd name="T36" fmla="*/ 397 w 623"/>
                <a:gd name="T37" fmla="*/ 198 h 567"/>
                <a:gd name="T38" fmla="*/ 311 w 623"/>
                <a:gd name="T39" fmla="*/ 113 h 567"/>
                <a:gd name="T40" fmla="*/ 311 w 623"/>
                <a:gd name="T41" fmla="*/ 5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3" h="567">
                  <a:moveTo>
                    <a:pt x="311" y="57"/>
                  </a:moveTo>
                  <a:lnTo>
                    <a:pt x="198" y="0"/>
                  </a:lnTo>
                  <a:lnTo>
                    <a:pt x="170" y="198"/>
                  </a:lnTo>
                  <a:lnTo>
                    <a:pt x="56" y="227"/>
                  </a:lnTo>
                  <a:lnTo>
                    <a:pt x="0" y="283"/>
                  </a:lnTo>
                  <a:lnTo>
                    <a:pt x="28" y="312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226" y="453"/>
                  </a:lnTo>
                  <a:lnTo>
                    <a:pt x="311" y="397"/>
                  </a:lnTo>
                  <a:lnTo>
                    <a:pt x="482" y="567"/>
                  </a:lnTo>
                  <a:lnTo>
                    <a:pt x="538" y="425"/>
                  </a:lnTo>
                  <a:lnTo>
                    <a:pt x="623" y="425"/>
                  </a:lnTo>
                  <a:lnTo>
                    <a:pt x="595" y="368"/>
                  </a:lnTo>
                  <a:lnTo>
                    <a:pt x="623" y="312"/>
                  </a:lnTo>
                  <a:lnTo>
                    <a:pt x="538" y="283"/>
                  </a:lnTo>
                  <a:lnTo>
                    <a:pt x="482" y="198"/>
                  </a:lnTo>
                  <a:lnTo>
                    <a:pt x="397" y="198"/>
                  </a:lnTo>
                  <a:lnTo>
                    <a:pt x="311" y="113"/>
                  </a:lnTo>
                  <a:lnTo>
                    <a:pt x="311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1" name="Freeform 306"/>
            <p:cNvSpPr>
              <a:spLocks/>
            </p:cNvSpPr>
            <p:nvPr/>
          </p:nvSpPr>
          <p:spPr bwMode="auto">
            <a:xfrm>
              <a:off x="2060" y="3125"/>
              <a:ext cx="822" cy="453"/>
            </a:xfrm>
            <a:custGeom>
              <a:avLst/>
              <a:gdLst>
                <a:gd name="T0" fmla="*/ 766 w 822"/>
                <a:gd name="T1" fmla="*/ 0 h 453"/>
                <a:gd name="T2" fmla="*/ 737 w 822"/>
                <a:gd name="T3" fmla="*/ 28 h 453"/>
                <a:gd name="T4" fmla="*/ 624 w 822"/>
                <a:gd name="T5" fmla="*/ 0 h 453"/>
                <a:gd name="T6" fmla="*/ 567 w 822"/>
                <a:gd name="T7" fmla="*/ 113 h 453"/>
                <a:gd name="T8" fmla="*/ 539 w 822"/>
                <a:gd name="T9" fmla="*/ 28 h 453"/>
                <a:gd name="T10" fmla="*/ 199 w 822"/>
                <a:gd name="T11" fmla="*/ 57 h 453"/>
                <a:gd name="T12" fmla="*/ 0 w 822"/>
                <a:gd name="T13" fmla="*/ 198 h 453"/>
                <a:gd name="T14" fmla="*/ 28 w 822"/>
                <a:gd name="T15" fmla="*/ 312 h 453"/>
                <a:gd name="T16" fmla="*/ 114 w 822"/>
                <a:gd name="T17" fmla="*/ 340 h 453"/>
                <a:gd name="T18" fmla="*/ 142 w 822"/>
                <a:gd name="T19" fmla="*/ 453 h 453"/>
                <a:gd name="T20" fmla="*/ 227 w 822"/>
                <a:gd name="T21" fmla="*/ 397 h 453"/>
                <a:gd name="T22" fmla="*/ 284 w 822"/>
                <a:gd name="T23" fmla="*/ 368 h 453"/>
                <a:gd name="T24" fmla="*/ 539 w 822"/>
                <a:gd name="T25" fmla="*/ 340 h 453"/>
                <a:gd name="T26" fmla="*/ 709 w 822"/>
                <a:gd name="T27" fmla="*/ 312 h 453"/>
                <a:gd name="T28" fmla="*/ 766 w 822"/>
                <a:gd name="T29" fmla="*/ 227 h 453"/>
                <a:gd name="T30" fmla="*/ 822 w 822"/>
                <a:gd name="T31" fmla="*/ 227 h 453"/>
                <a:gd name="T32" fmla="*/ 822 w 822"/>
                <a:gd name="T33" fmla="*/ 85 h 453"/>
                <a:gd name="T34" fmla="*/ 766 w 822"/>
                <a:gd name="T3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22" h="453">
                  <a:moveTo>
                    <a:pt x="766" y="0"/>
                  </a:moveTo>
                  <a:lnTo>
                    <a:pt x="737" y="28"/>
                  </a:lnTo>
                  <a:lnTo>
                    <a:pt x="624" y="0"/>
                  </a:lnTo>
                  <a:lnTo>
                    <a:pt x="567" y="113"/>
                  </a:lnTo>
                  <a:lnTo>
                    <a:pt x="539" y="28"/>
                  </a:lnTo>
                  <a:lnTo>
                    <a:pt x="199" y="57"/>
                  </a:lnTo>
                  <a:lnTo>
                    <a:pt x="0" y="198"/>
                  </a:lnTo>
                  <a:lnTo>
                    <a:pt x="28" y="312"/>
                  </a:lnTo>
                  <a:lnTo>
                    <a:pt x="114" y="340"/>
                  </a:lnTo>
                  <a:lnTo>
                    <a:pt x="142" y="453"/>
                  </a:lnTo>
                  <a:lnTo>
                    <a:pt x="227" y="397"/>
                  </a:lnTo>
                  <a:lnTo>
                    <a:pt x="284" y="368"/>
                  </a:lnTo>
                  <a:lnTo>
                    <a:pt x="539" y="340"/>
                  </a:lnTo>
                  <a:lnTo>
                    <a:pt x="709" y="312"/>
                  </a:lnTo>
                  <a:lnTo>
                    <a:pt x="766" y="227"/>
                  </a:lnTo>
                  <a:lnTo>
                    <a:pt x="822" y="227"/>
                  </a:lnTo>
                  <a:lnTo>
                    <a:pt x="822" y="85"/>
                  </a:lnTo>
                  <a:lnTo>
                    <a:pt x="76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2" name="Freeform 307"/>
            <p:cNvSpPr>
              <a:spLocks/>
            </p:cNvSpPr>
            <p:nvPr/>
          </p:nvSpPr>
          <p:spPr bwMode="auto">
            <a:xfrm>
              <a:off x="2202" y="2756"/>
              <a:ext cx="624" cy="482"/>
            </a:xfrm>
            <a:custGeom>
              <a:avLst/>
              <a:gdLst>
                <a:gd name="T0" fmla="*/ 198 w 624"/>
                <a:gd name="T1" fmla="*/ 29 h 482"/>
                <a:gd name="T2" fmla="*/ 142 w 624"/>
                <a:gd name="T3" fmla="*/ 0 h 482"/>
                <a:gd name="T4" fmla="*/ 0 w 624"/>
                <a:gd name="T5" fmla="*/ 57 h 482"/>
                <a:gd name="T6" fmla="*/ 28 w 624"/>
                <a:gd name="T7" fmla="*/ 142 h 482"/>
                <a:gd name="T8" fmla="*/ 57 w 624"/>
                <a:gd name="T9" fmla="*/ 170 h 482"/>
                <a:gd name="T10" fmla="*/ 0 w 624"/>
                <a:gd name="T11" fmla="*/ 284 h 482"/>
                <a:gd name="T12" fmla="*/ 0 w 624"/>
                <a:gd name="T13" fmla="*/ 369 h 482"/>
                <a:gd name="T14" fmla="*/ 57 w 624"/>
                <a:gd name="T15" fmla="*/ 426 h 482"/>
                <a:gd name="T16" fmla="*/ 397 w 624"/>
                <a:gd name="T17" fmla="*/ 397 h 482"/>
                <a:gd name="T18" fmla="*/ 425 w 624"/>
                <a:gd name="T19" fmla="*/ 482 h 482"/>
                <a:gd name="T20" fmla="*/ 482 w 624"/>
                <a:gd name="T21" fmla="*/ 369 h 482"/>
                <a:gd name="T22" fmla="*/ 595 w 624"/>
                <a:gd name="T23" fmla="*/ 397 h 482"/>
                <a:gd name="T24" fmla="*/ 624 w 624"/>
                <a:gd name="T25" fmla="*/ 369 h 482"/>
                <a:gd name="T26" fmla="*/ 453 w 624"/>
                <a:gd name="T27" fmla="*/ 199 h 482"/>
                <a:gd name="T28" fmla="*/ 368 w 624"/>
                <a:gd name="T29" fmla="*/ 255 h 482"/>
                <a:gd name="T30" fmla="*/ 312 w 624"/>
                <a:gd name="T31" fmla="*/ 227 h 482"/>
                <a:gd name="T32" fmla="*/ 312 w 624"/>
                <a:gd name="T33" fmla="*/ 142 h 482"/>
                <a:gd name="T34" fmla="*/ 255 w 624"/>
                <a:gd name="T35" fmla="*/ 114 h 482"/>
                <a:gd name="T36" fmla="*/ 170 w 624"/>
                <a:gd name="T37" fmla="*/ 114 h 482"/>
                <a:gd name="T38" fmla="*/ 142 w 624"/>
                <a:gd name="T39" fmla="*/ 85 h 482"/>
                <a:gd name="T40" fmla="*/ 198 w 624"/>
                <a:gd name="T41" fmla="*/ 29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4" h="482">
                  <a:moveTo>
                    <a:pt x="198" y="29"/>
                  </a:moveTo>
                  <a:lnTo>
                    <a:pt x="142" y="0"/>
                  </a:lnTo>
                  <a:lnTo>
                    <a:pt x="0" y="57"/>
                  </a:lnTo>
                  <a:lnTo>
                    <a:pt x="28" y="142"/>
                  </a:ln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57" y="426"/>
                  </a:lnTo>
                  <a:lnTo>
                    <a:pt x="397" y="397"/>
                  </a:lnTo>
                  <a:lnTo>
                    <a:pt x="425" y="482"/>
                  </a:lnTo>
                  <a:lnTo>
                    <a:pt x="482" y="369"/>
                  </a:lnTo>
                  <a:lnTo>
                    <a:pt x="595" y="397"/>
                  </a:lnTo>
                  <a:lnTo>
                    <a:pt x="624" y="369"/>
                  </a:lnTo>
                  <a:lnTo>
                    <a:pt x="453" y="199"/>
                  </a:lnTo>
                  <a:lnTo>
                    <a:pt x="368" y="255"/>
                  </a:lnTo>
                  <a:lnTo>
                    <a:pt x="312" y="227"/>
                  </a:lnTo>
                  <a:lnTo>
                    <a:pt x="312" y="142"/>
                  </a:lnTo>
                  <a:lnTo>
                    <a:pt x="255" y="114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98" y="2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3" name="Freeform 308"/>
            <p:cNvSpPr>
              <a:spLocks/>
            </p:cNvSpPr>
            <p:nvPr/>
          </p:nvSpPr>
          <p:spPr bwMode="auto">
            <a:xfrm>
              <a:off x="2145" y="2161"/>
              <a:ext cx="567" cy="652"/>
            </a:xfrm>
            <a:custGeom>
              <a:avLst/>
              <a:gdLst>
                <a:gd name="T0" fmla="*/ 57 w 567"/>
                <a:gd name="T1" fmla="*/ 652 h 652"/>
                <a:gd name="T2" fmla="*/ 0 w 567"/>
                <a:gd name="T3" fmla="*/ 624 h 652"/>
                <a:gd name="T4" fmla="*/ 0 w 567"/>
                <a:gd name="T5" fmla="*/ 567 h 652"/>
                <a:gd name="T6" fmla="*/ 57 w 567"/>
                <a:gd name="T7" fmla="*/ 539 h 652"/>
                <a:gd name="T8" fmla="*/ 57 w 567"/>
                <a:gd name="T9" fmla="*/ 510 h 652"/>
                <a:gd name="T10" fmla="*/ 114 w 567"/>
                <a:gd name="T11" fmla="*/ 482 h 652"/>
                <a:gd name="T12" fmla="*/ 114 w 567"/>
                <a:gd name="T13" fmla="*/ 454 h 652"/>
                <a:gd name="T14" fmla="*/ 57 w 567"/>
                <a:gd name="T15" fmla="*/ 425 h 652"/>
                <a:gd name="T16" fmla="*/ 29 w 567"/>
                <a:gd name="T17" fmla="*/ 198 h 652"/>
                <a:gd name="T18" fmla="*/ 85 w 567"/>
                <a:gd name="T19" fmla="*/ 198 h 652"/>
                <a:gd name="T20" fmla="*/ 85 w 567"/>
                <a:gd name="T21" fmla="*/ 113 h 652"/>
                <a:gd name="T22" fmla="*/ 114 w 567"/>
                <a:gd name="T23" fmla="*/ 57 h 652"/>
                <a:gd name="T24" fmla="*/ 227 w 567"/>
                <a:gd name="T25" fmla="*/ 28 h 652"/>
                <a:gd name="T26" fmla="*/ 227 w 567"/>
                <a:gd name="T27" fmla="*/ 113 h 652"/>
                <a:gd name="T28" fmla="*/ 312 w 567"/>
                <a:gd name="T29" fmla="*/ 85 h 652"/>
                <a:gd name="T30" fmla="*/ 312 w 567"/>
                <a:gd name="T31" fmla="*/ 28 h 652"/>
                <a:gd name="T32" fmla="*/ 369 w 567"/>
                <a:gd name="T33" fmla="*/ 0 h 652"/>
                <a:gd name="T34" fmla="*/ 369 w 567"/>
                <a:gd name="T35" fmla="*/ 57 h 652"/>
                <a:gd name="T36" fmla="*/ 454 w 567"/>
                <a:gd name="T37" fmla="*/ 28 h 652"/>
                <a:gd name="T38" fmla="*/ 482 w 567"/>
                <a:gd name="T39" fmla="*/ 113 h 652"/>
                <a:gd name="T40" fmla="*/ 482 w 567"/>
                <a:gd name="T41" fmla="*/ 227 h 652"/>
                <a:gd name="T42" fmla="*/ 539 w 567"/>
                <a:gd name="T43" fmla="*/ 340 h 652"/>
                <a:gd name="T44" fmla="*/ 510 w 567"/>
                <a:gd name="T45" fmla="*/ 397 h 652"/>
                <a:gd name="T46" fmla="*/ 567 w 567"/>
                <a:gd name="T47" fmla="*/ 425 h 652"/>
                <a:gd name="T48" fmla="*/ 510 w 567"/>
                <a:gd name="T49" fmla="*/ 454 h 652"/>
                <a:gd name="T50" fmla="*/ 397 w 567"/>
                <a:gd name="T51" fmla="*/ 397 h 652"/>
                <a:gd name="T52" fmla="*/ 369 w 567"/>
                <a:gd name="T53" fmla="*/ 595 h 652"/>
                <a:gd name="T54" fmla="*/ 255 w 567"/>
                <a:gd name="T55" fmla="*/ 624 h 652"/>
                <a:gd name="T56" fmla="*/ 199 w 567"/>
                <a:gd name="T57" fmla="*/ 595 h 652"/>
                <a:gd name="T58" fmla="*/ 57 w 567"/>
                <a:gd name="T59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67" h="652">
                  <a:moveTo>
                    <a:pt x="57" y="652"/>
                  </a:moveTo>
                  <a:lnTo>
                    <a:pt x="0" y="624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57" y="510"/>
                  </a:lnTo>
                  <a:lnTo>
                    <a:pt x="114" y="482"/>
                  </a:lnTo>
                  <a:lnTo>
                    <a:pt x="114" y="454"/>
                  </a:lnTo>
                  <a:lnTo>
                    <a:pt x="57" y="425"/>
                  </a:lnTo>
                  <a:lnTo>
                    <a:pt x="29" y="198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14" y="57"/>
                  </a:lnTo>
                  <a:lnTo>
                    <a:pt x="227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12" y="28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454" y="28"/>
                  </a:lnTo>
                  <a:lnTo>
                    <a:pt x="482" y="113"/>
                  </a:lnTo>
                  <a:lnTo>
                    <a:pt x="482" y="227"/>
                  </a:lnTo>
                  <a:lnTo>
                    <a:pt x="539" y="340"/>
                  </a:lnTo>
                  <a:lnTo>
                    <a:pt x="510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397" y="397"/>
                  </a:lnTo>
                  <a:lnTo>
                    <a:pt x="369" y="595"/>
                  </a:lnTo>
                  <a:lnTo>
                    <a:pt x="255" y="624"/>
                  </a:lnTo>
                  <a:lnTo>
                    <a:pt x="199" y="595"/>
                  </a:lnTo>
                  <a:lnTo>
                    <a:pt x="57" y="65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4" name="Freeform 309"/>
            <p:cNvSpPr>
              <a:spLocks/>
            </p:cNvSpPr>
            <p:nvPr/>
          </p:nvSpPr>
          <p:spPr bwMode="auto">
            <a:xfrm>
              <a:off x="1521" y="2643"/>
              <a:ext cx="738" cy="822"/>
            </a:xfrm>
            <a:custGeom>
              <a:avLst/>
              <a:gdLst>
                <a:gd name="T0" fmla="*/ 624 w 738"/>
                <a:gd name="T1" fmla="*/ 85 h 822"/>
                <a:gd name="T2" fmla="*/ 624 w 738"/>
                <a:gd name="T3" fmla="*/ 0 h 822"/>
                <a:gd name="T4" fmla="*/ 539 w 738"/>
                <a:gd name="T5" fmla="*/ 113 h 822"/>
                <a:gd name="T6" fmla="*/ 482 w 738"/>
                <a:gd name="T7" fmla="*/ 85 h 822"/>
                <a:gd name="T8" fmla="*/ 426 w 738"/>
                <a:gd name="T9" fmla="*/ 85 h 822"/>
                <a:gd name="T10" fmla="*/ 397 w 738"/>
                <a:gd name="T11" fmla="*/ 142 h 822"/>
                <a:gd name="T12" fmla="*/ 341 w 738"/>
                <a:gd name="T13" fmla="*/ 113 h 822"/>
                <a:gd name="T14" fmla="*/ 256 w 738"/>
                <a:gd name="T15" fmla="*/ 170 h 822"/>
                <a:gd name="T16" fmla="*/ 142 w 738"/>
                <a:gd name="T17" fmla="*/ 170 h 822"/>
                <a:gd name="T18" fmla="*/ 114 w 738"/>
                <a:gd name="T19" fmla="*/ 227 h 822"/>
                <a:gd name="T20" fmla="*/ 171 w 738"/>
                <a:gd name="T21" fmla="*/ 283 h 822"/>
                <a:gd name="T22" fmla="*/ 114 w 738"/>
                <a:gd name="T23" fmla="*/ 425 h 822"/>
                <a:gd name="T24" fmla="*/ 29 w 738"/>
                <a:gd name="T25" fmla="*/ 482 h 822"/>
                <a:gd name="T26" fmla="*/ 0 w 738"/>
                <a:gd name="T27" fmla="*/ 567 h 822"/>
                <a:gd name="T28" fmla="*/ 142 w 738"/>
                <a:gd name="T29" fmla="*/ 624 h 822"/>
                <a:gd name="T30" fmla="*/ 142 w 738"/>
                <a:gd name="T31" fmla="*/ 652 h 822"/>
                <a:gd name="T32" fmla="*/ 227 w 738"/>
                <a:gd name="T33" fmla="*/ 737 h 822"/>
                <a:gd name="T34" fmla="*/ 369 w 738"/>
                <a:gd name="T35" fmla="*/ 709 h 822"/>
                <a:gd name="T36" fmla="*/ 369 w 738"/>
                <a:gd name="T37" fmla="*/ 794 h 822"/>
                <a:gd name="T38" fmla="*/ 482 w 738"/>
                <a:gd name="T39" fmla="*/ 822 h 822"/>
                <a:gd name="T40" fmla="*/ 567 w 738"/>
                <a:gd name="T41" fmla="*/ 794 h 822"/>
                <a:gd name="T42" fmla="*/ 539 w 738"/>
                <a:gd name="T43" fmla="*/ 680 h 822"/>
                <a:gd name="T44" fmla="*/ 738 w 738"/>
                <a:gd name="T45" fmla="*/ 539 h 822"/>
                <a:gd name="T46" fmla="*/ 681 w 738"/>
                <a:gd name="T47" fmla="*/ 482 h 822"/>
                <a:gd name="T48" fmla="*/ 681 w 738"/>
                <a:gd name="T49" fmla="*/ 397 h 822"/>
                <a:gd name="T50" fmla="*/ 738 w 738"/>
                <a:gd name="T51" fmla="*/ 283 h 822"/>
                <a:gd name="T52" fmla="*/ 709 w 738"/>
                <a:gd name="T53" fmla="*/ 255 h 822"/>
                <a:gd name="T54" fmla="*/ 681 w 738"/>
                <a:gd name="T55" fmla="*/ 170 h 822"/>
                <a:gd name="T56" fmla="*/ 624 w 738"/>
                <a:gd name="T57" fmla="*/ 142 h 822"/>
                <a:gd name="T58" fmla="*/ 624 w 738"/>
                <a:gd name="T59" fmla="*/ 85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8" h="822">
                  <a:moveTo>
                    <a:pt x="624" y="85"/>
                  </a:moveTo>
                  <a:lnTo>
                    <a:pt x="624" y="0"/>
                  </a:lnTo>
                  <a:lnTo>
                    <a:pt x="539" y="113"/>
                  </a:lnTo>
                  <a:lnTo>
                    <a:pt x="482" y="85"/>
                  </a:lnTo>
                  <a:lnTo>
                    <a:pt x="426" y="85"/>
                  </a:lnTo>
                  <a:lnTo>
                    <a:pt x="397" y="142"/>
                  </a:lnTo>
                  <a:lnTo>
                    <a:pt x="341" y="113"/>
                  </a:lnTo>
                  <a:lnTo>
                    <a:pt x="256" y="170"/>
                  </a:lnTo>
                  <a:lnTo>
                    <a:pt x="142" y="170"/>
                  </a:lnTo>
                  <a:lnTo>
                    <a:pt x="114" y="227"/>
                  </a:lnTo>
                  <a:lnTo>
                    <a:pt x="171" y="283"/>
                  </a:lnTo>
                  <a:lnTo>
                    <a:pt x="114" y="425"/>
                  </a:lnTo>
                  <a:lnTo>
                    <a:pt x="29" y="482"/>
                  </a:lnTo>
                  <a:lnTo>
                    <a:pt x="0" y="567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227" y="737"/>
                  </a:lnTo>
                  <a:lnTo>
                    <a:pt x="369" y="709"/>
                  </a:lnTo>
                  <a:lnTo>
                    <a:pt x="369" y="794"/>
                  </a:lnTo>
                  <a:lnTo>
                    <a:pt x="482" y="822"/>
                  </a:lnTo>
                  <a:lnTo>
                    <a:pt x="567" y="794"/>
                  </a:lnTo>
                  <a:lnTo>
                    <a:pt x="539" y="680"/>
                  </a:lnTo>
                  <a:lnTo>
                    <a:pt x="738" y="539"/>
                  </a:lnTo>
                  <a:lnTo>
                    <a:pt x="681" y="482"/>
                  </a:lnTo>
                  <a:lnTo>
                    <a:pt x="681" y="397"/>
                  </a:lnTo>
                  <a:lnTo>
                    <a:pt x="738" y="283"/>
                  </a:lnTo>
                  <a:lnTo>
                    <a:pt x="709" y="255"/>
                  </a:lnTo>
                  <a:lnTo>
                    <a:pt x="681" y="170"/>
                  </a:lnTo>
                  <a:lnTo>
                    <a:pt x="624" y="142"/>
                  </a:lnTo>
                  <a:lnTo>
                    <a:pt x="624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5" name="Freeform 311"/>
            <p:cNvSpPr>
              <a:spLocks/>
            </p:cNvSpPr>
            <p:nvPr/>
          </p:nvSpPr>
          <p:spPr bwMode="auto">
            <a:xfrm>
              <a:off x="1890" y="2246"/>
              <a:ext cx="369" cy="482"/>
            </a:xfrm>
            <a:custGeom>
              <a:avLst/>
              <a:gdLst>
                <a:gd name="T0" fmla="*/ 255 w 369"/>
                <a:gd name="T1" fmla="*/ 397 h 482"/>
                <a:gd name="T2" fmla="*/ 198 w 369"/>
                <a:gd name="T3" fmla="*/ 397 h 482"/>
                <a:gd name="T4" fmla="*/ 198 w 369"/>
                <a:gd name="T5" fmla="*/ 340 h 482"/>
                <a:gd name="T6" fmla="*/ 142 w 369"/>
                <a:gd name="T7" fmla="*/ 340 h 482"/>
                <a:gd name="T8" fmla="*/ 142 w 369"/>
                <a:gd name="T9" fmla="*/ 283 h 482"/>
                <a:gd name="T10" fmla="*/ 113 w 369"/>
                <a:gd name="T11" fmla="*/ 255 h 482"/>
                <a:gd name="T12" fmla="*/ 113 w 369"/>
                <a:gd name="T13" fmla="*/ 170 h 482"/>
                <a:gd name="T14" fmla="*/ 28 w 369"/>
                <a:gd name="T15" fmla="*/ 170 h 482"/>
                <a:gd name="T16" fmla="*/ 0 w 369"/>
                <a:gd name="T17" fmla="*/ 113 h 482"/>
                <a:gd name="T18" fmla="*/ 28 w 369"/>
                <a:gd name="T19" fmla="*/ 0 h 482"/>
                <a:gd name="T20" fmla="*/ 85 w 369"/>
                <a:gd name="T21" fmla="*/ 0 h 482"/>
                <a:gd name="T22" fmla="*/ 113 w 369"/>
                <a:gd name="T23" fmla="*/ 28 h 482"/>
                <a:gd name="T24" fmla="*/ 284 w 369"/>
                <a:gd name="T25" fmla="*/ 0 h 482"/>
                <a:gd name="T26" fmla="*/ 340 w 369"/>
                <a:gd name="T27" fmla="*/ 28 h 482"/>
                <a:gd name="T28" fmla="*/ 340 w 369"/>
                <a:gd name="T29" fmla="*/ 113 h 482"/>
                <a:gd name="T30" fmla="*/ 284 w 369"/>
                <a:gd name="T31" fmla="*/ 113 h 482"/>
                <a:gd name="T32" fmla="*/ 312 w 369"/>
                <a:gd name="T33" fmla="*/ 340 h 482"/>
                <a:gd name="T34" fmla="*/ 369 w 369"/>
                <a:gd name="T35" fmla="*/ 369 h 482"/>
                <a:gd name="T36" fmla="*/ 369 w 369"/>
                <a:gd name="T37" fmla="*/ 397 h 482"/>
                <a:gd name="T38" fmla="*/ 312 w 369"/>
                <a:gd name="T39" fmla="*/ 425 h 482"/>
                <a:gd name="T40" fmla="*/ 312 w 369"/>
                <a:gd name="T41" fmla="*/ 454 h 482"/>
                <a:gd name="T42" fmla="*/ 255 w 369"/>
                <a:gd name="T43" fmla="*/ 482 h 482"/>
                <a:gd name="T44" fmla="*/ 255 w 369"/>
                <a:gd name="T4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482">
                  <a:moveTo>
                    <a:pt x="255" y="397"/>
                  </a:moveTo>
                  <a:lnTo>
                    <a:pt x="198" y="397"/>
                  </a:lnTo>
                  <a:lnTo>
                    <a:pt x="198" y="340"/>
                  </a:lnTo>
                  <a:lnTo>
                    <a:pt x="142" y="340"/>
                  </a:lnTo>
                  <a:lnTo>
                    <a:pt x="142" y="283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0"/>
                  </a:lnTo>
                  <a:lnTo>
                    <a:pt x="113" y="28"/>
                  </a:lnTo>
                  <a:lnTo>
                    <a:pt x="284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284" y="113"/>
                  </a:lnTo>
                  <a:lnTo>
                    <a:pt x="312" y="340"/>
                  </a:lnTo>
                  <a:lnTo>
                    <a:pt x="369" y="369"/>
                  </a:lnTo>
                  <a:lnTo>
                    <a:pt x="369" y="397"/>
                  </a:lnTo>
                  <a:lnTo>
                    <a:pt x="312" y="425"/>
                  </a:lnTo>
                  <a:lnTo>
                    <a:pt x="312" y="454"/>
                  </a:lnTo>
                  <a:lnTo>
                    <a:pt x="255" y="482"/>
                  </a:lnTo>
                  <a:lnTo>
                    <a:pt x="255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6" name="Freeform 312"/>
            <p:cNvSpPr>
              <a:spLocks/>
            </p:cNvSpPr>
            <p:nvPr/>
          </p:nvSpPr>
          <p:spPr bwMode="auto">
            <a:xfrm>
              <a:off x="1550" y="2161"/>
              <a:ext cx="595" cy="652"/>
            </a:xfrm>
            <a:custGeom>
              <a:avLst/>
              <a:gdLst>
                <a:gd name="T0" fmla="*/ 113 w 595"/>
                <a:gd name="T1" fmla="*/ 652 h 652"/>
                <a:gd name="T2" fmla="*/ 227 w 595"/>
                <a:gd name="T3" fmla="*/ 652 h 652"/>
                <a:gd name="T4" fmla="*/ 312 w 595"/>
                <a:gd name="T5" fmla="*/ 595 h 652"/>
                <a:gd name="T6" fmla="*/ 368 w 595"/>
                <a:gd name="T7" fmla="*/ 624 h 652"/>
                <a:gd name="T8" fmla="*/ 397 w 595"/>
                <a:gd name="T9" fmla="*/ 567 h 652"/>
                <a:gd name="T10" fmla="*/ 453 w 595"/>
                <a:gd name="T11" fmla="*/ 567 h 652"/>
                <a:gd name="T12" fmla="*/ 510 w 595"/>
                <a:gd name="T13" fmla="*/ 595 h 652"/>
                <a:gd name="T14" fmla="*/ 595 w 595"/>
                <a:gd name="T15" fmla="*/ 482 h 652"/>
                <a:gd name="T16" fmla="*/ 538 w 595"/>
                <a:gd name="T17" fmla="*/ 482 h 652"/>
                <a:gd name="T18" fmla="*/ 538 w 595"/>
                <a:gd name="T19" fmla="*/ 425 h 652"/>
                <a:gd name="T20" fmla="*/ 482 w 595"/>
                <a:gd name="T21" fmla="*/ 425 h 652"/>
                <a:gd name="T22" fmla="*/ 482 w 595"/>
                <a:gd name="T23" fmla="*/ 368 h 652"/>
                <a:gd name="T24" fmla="*/ 453 w 595"/>
                <a:gd name="T25" fmla="*/ 340 h 652"/>
                <a:gd name="T26" fmla="*/ 453 w 595"/>
                <a:gd name="T27" fmla="*/ 255 h 652"/>
                <a:gd name="T28" fmla="*/ 368 w 595"/>
                <a:gd name="T29" fmla="*/ 255 h 652"/>
                <a:gd name="T30" fmla="*/ 340 w 595"/>
                <a:gd name="T31" fmla="*/ 198 h 652"/>
                <a:gd name="T32" fmla="*/ 283 w 595"/>
                <a:gd name="T33" fmla="*/ 198 h 652"/>
                <a:gd name="T34" fmla="*/ 283 w 595"/>
                <a:gd name="T35" fmla="*/ 142 h 652"/>
                <a:gd name="T36" fmla="*/ 198 w 595"/>
                <a:gd name="T37" fmla="*/ 113 h 652"/>
                <a:gd name="T38" fmla="*/ 198 w 595"/>
                <a:gd name="T39" fmla="*/ 57 h 652"/>
                <a:gd name="T40" fmla="*/ 113 w 595"/>
                <a:gd name="T41" fmla="*/ 57 h 652"/>
                <a:gd name="T42" fmla="*/ 57 w 595"/>
                <a:gd name="T43" fmla="*/ 0 h 652"/>
                <a:gd name="T44" fmla="*/ 0 w 595"/>
                <a:gd name="T45" fmla="*/ 85 h 652"/>
                <a:gd name="T46" fmla="*/ 57 w 595"/>
                <a:gd name="T47" fmla="*/ 142 h 652"/>
                <a:gd name="T48" fmla="*/ 57 w 595"/>
                <a:gd name="T49" fmla="*/ 255 h 652"/>
                <a:gd name="T50" fmla="*/ 28 w 595"/>
                <a:gd name="T51" fmla="*/ 340 h 652"/>
                <a:gd name="T52" fmla="*/ 85 w 595"/>
                <a:gd name="T53" fmla="*/ 368 h 652"/>
                <a:gd name="T54" fmla="*/ 113 w 595"/>
                <a:gd name="T55" fmla="*/ 510 h 652"/>
                <a:gd name="T56" fmla="*/ 113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113" y="652"/>
                  </a:moveTo>
                  <a:lnTo>
                    <a:pt x="227" y="652"/>
                  </a:lnTo>
                  <a:lnTo>
                    <a:pt x="312" y="595"/>
                  </a:lnTo>
                  <a:lnTo>
                    <a:pt x="368" y="624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510" y="595"/>
                  </a:lnTo>
                  <a:lnTo>
                    <a:pt x="595" y="482"/>
                  </a:lnTo>
                  <a:lnTo>
                    <a:pt x="538" y="482"/>
                  </a:lnTo>
                  <a:lnTo>
                    <a:pt x="538" y="425"/>
                  </a:lnTo>
                  <a:lnTo>
                    <a:pt x="482" y="425"/>
                  </a:lnTo>
                  <a:lnTo>
                    <a:pt x="482" y="368"/>
                  </a:lnTo>
                  <a:lnTo>
                    <a:pt x="453" y="340"/>
                  </a:lnTo>
                  <a:lnTo>
                    <a:pt x="453" y="255"/>
                  </a:lnTo>
                  <a:lnTo>
                    <a:pt x="368" y="255"/>
                  </a:lnTo>
                  <a:lnTo>
                    <a:pt x="340" y="198"/>
                  </a:lnTo>
                  <a:lnTo>
                    <a:pt x="283" y="198"/>
                  </a:lnTo>
                  <a:lnTo>
                    <a:pt x="283" y="142"/>
                  </a:lnTo>
                  <a:lnTo>
                    <a:pt x="198" y="113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7" y="0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57" y="255"/>
                  </a:lnTo>
                  <a:lnTo>
                    <a:pt x="28" y="340"/>
                  </a:lnTo>
                  <a:lnTo>
                    <a:pt x="85" y="368"/>
                  </a:lnTo>
                  <a:lnTo>
                    <a:pt x="113" y="510"/>
                  </a:lnTo>
                  <a:lnTo>
                    <a:pt x="113" y="65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7" name="Freeform 313"/>
            <p:cNvSpPr>
              <a:spLocks/>
            </p:cNvSpPr>
            <p:nvPr/>
          </p:nvSpPr>
          <p:spPr bwMode="auto">
            <a:xfrm>
              <a:off x="1465" y="1112"/>
              <a:ext cx="482" cy="454"/>
            </a:xfrm>
            <a:custGeom>
              <a:avLst/>
              <a:gdLst>
                <a:gd name="T0" fmla="*/ 453 w 482"/>
                <a:gd name="T1" fmla="*/ 113 h 454"/>
                <a:gd name="T2" fmla="*/ 425 w 482"/>
                <a:gd name="T3" fmla="*/ 255 h 454"/>
                <a:gd name="T4" fmla="*/ 482 w 482"/>
                <a:gd name="T5" fmla="*/ 312 h 454"/>
                <a:gd name="T6" fmla="*/ 368 w 482"/>
                <a:gd name="T7" fmla="*/ 454 h 454"/>
                <a:gd name="T8" fmla="*/ 312 w 482"/>
                <a:gd name="T9" fmla="*/ 397 h 454"/>
                <a:gd name="T10" fmla="*/ 255 w 482"/>
                <a:gd name="T11" fmla="*/ 454 h 454"/>
                <a:gd name="T12" fmla="*/ 142 w 482"/>
                <a:gd name="T13" fmla="*/ 425 h 454"/>
                <a:gd name="T14" fmla="*/ 113 w 482"/>
                <a:gd name="T15" fmla="*/ 454 h 454"/>
                <a:gd name="T16" fmla="*/ 0 w 482"/>
                <a:gd name="T17" fmla="*/ 397 h 454"/>
                <a:gd name="T18" fmla="*/ 56 w 482"/>
                <a:gd name="T19" fmla="*/ 312 h 454"/>
                <a:gd name="T20" fmla="*/ 113 w 482"/>
                <a:gd name="T21" fmla="*/ 0 h 454"/>
                <a:gd name="T22" fmla="*/ 255 w 482"/>
                <a:gd name="T23" fmla="*/ 85 h 454"/>
                <a:gd name="T24" fmla="*/ 312 w 482"/>
                <a:gd name="T25" fmla="*/ 142 h 454"/>
                <a:gd name="T26" fmla="*/ 453 w 482"/>
                <a:gd name="T27" fmla="*/ 113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82" h="454">
                  <a:moveTo>
                    <a:pt x="453" y="113"/>
                  </a:moveTo>
                  <a:lnTo>
                    <a:pt x="425" y="255"/>
                  </a:lnTo>
                  <a:lnTo>
                    <a:pt x="482" y="312"/>
                  </a:lnTo>
                  <a:lnTo>
                    <a:pt x="368" y="454"/>
                  </a:lnTo>
                  <a:lnTo>
                    <a:pt x="312" y="397"/>
                  </a:lnTo>
                  <a:lnTo>
                    <a:pt x="255" y="454"/>
                  </a:lnTo>
                  <a:lnTo>
                    <a:pt x="142" y="425"/>
                  </a:lnTo>
                  <a:lnTo>
                    <a:pt x="113" y="454"/>
                  </a:lnTo>
                  <a:lnTo>
                    <a:pt x="0" y="397"/>
                  </a:lnTo>
                  <a:lnTo>
                    <a:pt x="56" y="312"/>
                  </a:lnTo>
                  <a:lnTo>
                    <a:pt x="113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453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8" name="Freeform 314"/>
            <p:cNvSpPr>
              <a:spLocks/>
            </p:cNvSpPr>
            <p:nvPr/>
          </p:nvSpPr>
          <p:spPr bwMode="auto">
            <a:xfrm>
              <a:off x="1408" y="1509"/>
              <a:ext cx="425" cy="255"/>
            </a:xfrm>
            <a:custGeom>
              <a:avLst/>
              <a:gdLst>
                <a:gd name="T0" fmla="*/ 57 w 425"/>
                <a:gd name="T1" fmla="*/ 0 h 255"/>
                <a:gd name="T2" fmla="*/ 170 w 425"/>
                <a:gd name="T3" fmla="*/ 57 h 255"/>
                <a:gd name="T4" fmla="*/ 199 w 425"/>
                <a:gd name="T5" fmla="*/ 28 h 255"/>
                <a:gd name="T6" fmla="*/ 312 w 425"/>
                <a:gd name="T7" fmla="*/ 57 h 255"/>
                <a:gd name="T8" fmla="*/ 369 w 425"/>
                <a:gd name="T9" fmla="*/ 0 h 255"/>
                <a:gd name="T10" fmla="*/ 425 w 425"/>
                <a:gd name="T11" fmla="*/ 57 h 255"/>
                <a:gd name="T12" fmla="*/ 425 w 425"/>
                <a:gd name="T13" fmla="*/ 142 h 255"/>
                <a:gd name="T14" fmla="*/ 340 w 425"/>
                <a:gd name="T15" fmla="*/ 142 h 255"/>
                <a:gd name="T16" fmla="*/ 340 w 425"/>
                <a:gd name="T17" fmla="*/ 170 h 255"/>
                <a:gd name="T18" fmla="*/ 369 w 425"/>
                <a:gd name="T19" fmla="*/ 198 h 255"/>
                <a:gd name="T20" fmla="*/ 227 w 425"/>
                <a:gd name="T21" fmla="*/ 255 h 255"/>
                <a:gd name="T22" fmla="*/ 170 w 425"/>
                <a:gd name="T23" fmla="*/ 142 h 255"/>
                <a:gd name="T24" fmla="*/ 85 w 425"/>
                <a:gd name="T25" fmla="*/ 142 h 255"/>
                <a:gd name="T26" fmla="*/ 0 w 425"/>
                <a:gd name="T27" fmla="*/ 85 h 255"/>
                <a:gd name="T28" fmla="*/ 57 w 425"/>
                <a:gd name="T29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255">
                  <a:moveTo>
                    <a:pt x="57" y="0"/>
                  </a:moveTo>
                  <a:lnTo>
                    <a:pt x="170" y="57"/>
                  </a:lnTo>
                  <a:lnTo>
                    <a:pt x="199" y="28"/>
                  </a:lnTo>
                  <a:lnTo>
                    <a:pt x="312" y="57"/>
                  </a:lnTo>
                  <a:lnTo>
                    <a:pt x="369" y="0"/>
                  </a:lnTo>
                  <a:lnTo>
                    <a:pt x="425" y="57"/>
                  </a:lnTo>
                  <a:lnTo>
                    <a:pt x="425" y="142"/>
                  </a:lnTo>
                  <a:lnTo>
                    <a:pt x="340" y="142"/>
                  </a:lnTo>
                  <a:lnTo>
                    <a:pt x="340" y="170"/>
                  </a:lnTo>
                  <a:lnTo>
                    <a:pt x="369" y="198"/>
                  </a:lnTo>
                  <a:lnTo>
                    <a:pt x="227" y="255"/>
                  </a:lnTo>
                  <a:lnTo>
                    <a:pt x="170" y="142"/>
                  </a:lnTo>
                  <a:lnTo>
                    <a:pt x="85" y="142"/>
                  </a:lnTo>
                  <a:lnTo>
                    <a:pt x="0" y="85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9" name="Freeform 315"/>
            <p:cNvSpPr>
              <a:spLocks/>
            </p:cNvSpPr>
            <p:nvPr/>
          </p:nvSpPr>
          <p:spPr bwMode="auto">
            <a:xfrm>
              <a:off x="1550" y="1651"/>
              <a:ext cx="340" cy="255"/>
            </a:xfrm>
            <a:custGeom>
              <a:avLst/>
              <a:gdLst>
                <a:gd name="T0" fmla="*/ 85 w 340"/>
                <a:gd name="T1" fmla="*/ 113 h 255"/>
                <a:gd name="T2" fmla="*/ 227 w 340"/>
                <a:gd name="T3" fmla="*/ 56 h 255"/>
                <a:gd name="T4" fmla="*/ 198 w 340"/>
                <a:gd name="T5" fmla="*/ 28 h 255"/>
                <a:gd name="T6" fmla="*/ 198 w 340"/>
                <a:gd name="T7" fmla="*/ 0 h 255"/>
                <a:gd name="T8" fmla="*/ 283 w 340"/>
                <a:gd name="T9" fmla="*/ 0 h 255"/>
                <a:gd name="T10" fmla="*/ 283 w 340"/>
                <a:gd name="T11" fmla="*/ 28 h 255"/>
                <a:gd name="T12" fmla="*/ 340 w 340"/>
                <a:gd name="T13" fmla="*/ 28 h 255"/>
                <a:gd name="T14" fmla="*/ 312 w 340"/>
                <a:gd name="T15" fmla="*/ 113 h 255"/>
                <a:gd name="T16" fmla="*/ 283 w 340"/>
                <a:gd name="T17" fmla="*/ 113 h 255"/>
                <a:gd name="T18" fmla="*/ 283 w 340"/>
                <a:gd name="T19" fmla="*/ 170 h 255"/>
                <a:gd name="T20" fmla="*/ 170 w 340"/>
                <a:gd name="T21" fmla="*/ 255 h 255"/>
                <a:gd name="T22" fmla="*/ 113 w 340"/>
                <a:gd name="T23" fmla="*/ 226 h 255"/>
                <a:gd name="T24" fmla="*/ 28 w 340"/>
                <a:gd name="T25" fmla="*/ 255 h 255"/>
                <a:gd name="T26" fmla="*/ 0 w 340"/>
                <a:gd name="T27" fmla="*/ 198 h 255"/>
                <a:gd name="T28" fmla="*/ 85 w 340"/>
                <a:gd name="T29" fmla="*/ 141 h 255"/>
                <a:gd name="T30" fmla="*/ 85 w 340"/>
                <a:gd name="T31" fmla="*/ 113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255">
                  <a:moveTo>
                    <a:pt x="85" y="113"/>
                  </a:moveTo>
                  <a:lnTo>
                    <a:pt x="227" y="56"/>
                  </a:lnTo>
                  <a:lnTo>
                    <a:pt x="198" y="28"/>
                  </a:lnTo>
                  <a:lnTo>
                    <a:pt x="198" y="0"/>
                  </a:lnTo>
                  <a:lnTo>
                    <a:pt x="283" y="0"/>
                  </a:lnTo>
                  <a:lnTo>
                    <a:pt x="283" y="28"/>
                  </a:lnTo>
                  <a:lnTo>
                    <a:pt x="340" y="28"/>
                  </a:lnTo>
                  <a:lnTo>
                    <a:pt x="312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255"/>
                  </a:lnTo>
                  <a:lnTo>
                    <a:pt x="113" y="226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41"/>
                  </a:lnTo>
                  <a:lnTo>
                    <a:pt x="85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0" name="Freeform 316"/>
            <p:cNvSpPr>
              <a:spLocks/>
            </p:cNvSpPr>
            <p:nvPr/>
          </p:nvSpPr>
          <p:spPr bwMode="auto">
            <a:xfrm>
              <a:off x="1833" y="1792"/>
              <a:ext cx="170" cy="312"/>
            </a:xfrm>
            <a:custGeom>
              <a:avLst/>
              <a:gdLst>
                <a:gd name="T0" fmla="*/ 0 w 170"/>
                <a:gd name="T1" fmla="*/ 57 h 312"/>
                <a:gd name="T2" fmla="*/ 0 w 170"/>
                <a:gd name="T3" fmla="*/ 312 h 312"/>
                <a:gd name="T4" fmla="*/ 85 w 170"/>
                <a:gd name="T5" fmla="*/ 256 h 312"/>
                <a:gd name="T6" fmla="*/ 170 w 170"/>
                <a:gd name="T7" fmla="*/ 227 h 312"/>
                <a:gd name="T8" fmla="*/ 142 w 170"/>
                <a:gd name="T9" fmla="*/ 170 h 312"/>
                <a:gd name="T10" fmla="*/ 142 w 170"/>
                <a:gd name="T11" fmla="*/ 57 h 312"/>
                <a:gd name="T12" fmla="*/ 57 w 170"/>
                <a:gd name="T13" fmla="*/ 0 h 312"/>
                <a:gd name="T14" fmla="*/ 0 w 170"/>
                <a:gd name="T15" fmla="*/ 57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312">
                  <a:moveTo>
                    <a:pt x="0" y="57"/>
                  </a:moveTo>
                  <a:lnTo>
                    <a:pt x="0" y="312"/>
                  </a:lnTo>
                  <a:lnTo>
                    <a:pt x="85" y="256"/>
                  </a:lnTo>
                  <a:lnTo>
                    <a:pt x="170" y="227"/>
                  </a:lnTo>
                  <a:lnTo>
                    <a:pt x="142" y="170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1" name="Freeform 317"/>
            <p:cNvSpPr>
              <a:spLocks/>
            </p:cNvSpPr>
            <p:nvPr/>
          </p:nvSpPr>
          <p:spPr bwMode="auto">
            <a:xfrm>
              <a:off x="1436" y="1821"/>
              <a:ext cx="539" cy="538"/>
            </a:xfrm>
            <a:custGeom>
              <a:avLst/>
              <a:gdLst>
                <a:gd name="T0" fmla="*/ 397 w 539"/>
                <a:gd name="T1" fmla="*/ 0 h 538"/>
                <a:gd name="T2" fmla="*/ 397 w 539"/>
                <a:gd name="T3" fmla="*/ 283 h 538"/>
                <a:gd name="T4" fmla="*/ 482 w 539"/>
                <a:gd name="T5" fmla="*/ 227 h 538"/>
                <a:gd name="T6" fmla="*/ 539 w 539"/>
                <a:gd name="T7" fmla="*/ 283 h 538"/>
                <a:gd name="T8" fmla="*/ 539 w 539"/>
                <a:gd name="T9" fmla="*/ 425 h 538"/>
                <a:gd name="T10" fmla="*/ 482 w 539"/>
                <a:gd name="T11" fmla="*/ 425 h 538"/>
                <a:gd name="T12" fmla="*/ 454 w 539"/>
                <a:gd name="T13" fmla="*/ 538 h 538"/>
                <a:gd name="T14" fmla="*/ 397 w 539"/>
                <a:gd name="T15" fmla="*/ 538 h 538"/>
                <a:gd name="T16" fmla="*/ 397 w 539"/>
                <a:gd name="T17" fmla="*/ 482 h 538"/>
                <a:gd name="T18" fmla="*/ 312 w 539"/>
                <a:gd name="T19" fmla="*/ 453 h 538"/>
                <a:gd name="T20" fmla="*/ 312 w 539"/>
                <a:gd name="T21" fmla="*/ 397 h 538"/>
                <a:gd name="T22" fmla="*/ 227 w 539"/>
                <a:gd name="T23" fmla="*/ 397 h 538"/>
                <a:gd name="T24" fmla="*/ 171 w 539"/>
                <a:gd name="T25" fmla="*/ 340 h 538"/>
                <a:gd name="T26" fmla="*/ 114 w 539"/>
                <a:gd name="T27" fmla="*/ 425 h 538"/>
                <a:gd name="T28" fmla="*/ 57 w 539"/>
                <a:gd name="T29" fmla="*/ 312 h 538"/>
                <a:gd name="T30" fmla="*/ 0 w 539"/>
                <a:gd name="T31" fmla="*/ 312 h 538"/>
                <a:gd name="T32" fmla="*/ 0 w 539"/>
                <a:gd name="T33" fmla="*/ 227 h 538"/>
                <a:gd name="T34" fmla="*/ 57 w 539"/>
                <a:gd name="T35" fmla="*/ 198 h 538"/>
                <a:gd name="T36" fmla="*/ 57 w 539"/>
                <a:gd name="T37" fmla="*/ 113 h 538"/>
                <a:gd name="T38" fmla="*/ 142 w 539"/>
                <a:gd name="T39" fmla="*/ 85 h 538"/>
                <a:gd name="T40" fmla="*/ 227 w 539"/>
                <a:gd name="T41" fmla="*/ 56 h 538"/>
                <a:gd name="T42" fmla="*/ 284 w 539"/>
                <a:gd name="T43" fmla="*/ 85 h 538"/>
                <a:gd name="T44" fmla="*/ 397 w 539"/>
                <a:gd name="T45" fmla="*/ 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538">
                  <a:moveTo>
                    <a:pt x="397" y="0"/>
                  </a:moveTo>
                  <a:lnTo>
                    <a:pt x="397" y="283"/>
                  </a:lnTo>
                  <a:lnTo>
                    <a:pt x="482" y="227"/>
                  </a:lnTo>
                  <a:lnTo>
                    <a:pt x="539" y="283"/>
                  </a:lnTo>
                  <a:lnTo>
                    <a:pt x="539" y="425"/>
                  </a:lnTo>
                  <a:lnTo>
                    <a:pt x="482" y="425"/>
                  </a:lnTo>
                  <a:lnTo>
                    <a:pt x="454" y="538"/>
                  </a:lnTo>
                  <a:lnTo>
                    <a:pt x="397" y="538"/>
                  </a:lnTo>
                  <a:lnTo>
                    <a:pt x="397" y="482"/>
                  </a:lnTo>
                  <a:lnTo>
                    <a:pt x="312" y="453"/>
                  </a:lnTo>
                  <a:lnTo>
                    <a:pt x="312" y="397"/>
                  </a:lnTo>
                  <a:lnTo>
                    <a:pt x="227" y="397"/>
                  </a:lnTo>
                  <a:lnTo>
                    <a:pt x="171" y="340"/>
                  </a:lnTo>
                  <a:lnTo>
                    <a:pt x="114" y="425"/>
                  </a:lnTo>
                  <a:lnTo>
                    <a:pt x="57" y="312"/>
                  </a:lnTo>
                  <a:lnTo>
                    <a:pt x="0" y="312"/>
                  </a:lnTo>
                  <a:lnTo>
                    <a:pt x="0" y="227"/>
                  </a:lnTo>
                  <a:lnTo>
                    <a:pt x="57" y="198"/>
                  </a:lnTo>
                  <a:lnTo>
                    <a:pt x="57" y="113"/>
                  </a:lnTo>
                  <a:lnTo>
                    <a:pt x="142" y="85"/>
                  </a:lnTo>
                  <a:lnTo>
                    <a:pt x="227" y="56"/>
                  </a:lnTo>
                  <a:lnTo>
                    <a:pt x="284" y="85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2" name="Freeform 318"/>
            <p:cNvSpPr>
              <a:spLocks/>
            </p:cNvSpPr>
            <p:nvPr/>
          </p:nvSpPr>
          <p:spPr bwMode="auto">
            <a:xfrm>
              <a:off x="1578" y="120"/>
              <a:ext cx="596" cy="1134"/>
            </a:xfrm>
            <a:custGeom>
              <a:avLst/>
              <a:gdLst>
                <a:gd name="T0" fmla="*/ 0 w 596"/>
                <a:gd name="T1" fmla="*/ 992 h 1134"/>
                <a:gd name="T2" fmla="*/ 142 w 596"/>
                <a:gd name="T3" fmla="*/ 1077 h 1134"/>
                <a:gd name="T4" fmla="*/ 199 w 596"/>
                <a:gd name="T5" fmla="*/ 1134 h 1134"/>
                <a:gd name="T6" fmla="*/ 340 w 596"/>
                <a:gd name="T7" fmla="*/ 1105 h 1134"/>
                <a:gd name="T8" fmla="*/ 397 w 596"/>
                <a:gd name="T9" fmla="*/ 1077 h 1134"/>
                <a:gd name="T10" fmla="*/ 369 w 596"/>
                <a:gd name="T11" fmla="*/ 964 h 1134"/>
                <a:gd name="T12" fmla="*/ 284 w 596"/>
                <a:gd name="T13" fmla="*/ 623 h 1134"/>
                <a:gd name="T14" fmla="*/ 425 w 596"/>
                <a:gd name="T15" fmla="*/ 595 h 1134"/>
                <a:gd name="T16" fmla="*/ 510 w 596"/>
                <a:gd name="T17" fmla="*/ 453 h 1134"/>
                <a:gd name="T18" fmla="*/ 567 w 596"/>
                <a:gd name="T19" fmla="*/ 453 h 1134"/>
                <a:gd name="T20" fmla="*/ 596 w 596"/>
                <a:gd name="T21" fmla="*/ 340 h 1134"/>
                <a:gd name="T22" fmla="*/ 454 w 596"/>
                <a:gd name="T23" fmla="*/ 227 h 1134"/>
                <a:gd name="T24" fmla="*/ 425 w 596"/>
                <a:gd name="T25" fmla="*/ 28 h 1134"/>
                <a:gd name="T26" fmla="*/ 340 w 596"/>
                <a:gd name="T27" fmla="*/ 56 h 1134"/>
                <a:gd name="T28" fmla="*/ 284 w 596"/>
                <a:gd name="T29" fmla="*/ 0 h 1134"/>
                <a:gd name="T30" fmla="*/ 255 w 596"/>
                <a:gd name="T31" fmla="*/ 56 h 1134"/>
                <a:gd name="T32" fmla="*/ 284 w 596"/>
                <a:gd name="T33" fmla="*/ 227 h 1134"/>
                <a:gd name="T34" fmla="*/ 227 w 596"/>
                <a:gd name="T35" fmla="*/ 283 h 1134"/>
                <a:gd name="T36" fmla="*/ 170 w 596"/>
                <a:gd name="T37" fmla="*/ 255 h 1134"/>
                <a:gd name="T38" fmla="*/ 142 w 596"/>
                <a:gd name="T39" fmla="*/ 312 h 1134"/>
                <a:gd name="T40" fmla="*/ 227 w 596"/>
                <a:gd name="T41" fmla="*/ 482 h 1134"/>
                <a:gd name="T42" fmla="*/ 85 w 596"/>
                <a:gd name="T43" fmla="*/ 567 h 1134"/>
                <a:gd name="T44" fmla="*/ 0 w 596"/>
                <a:gd name="T45" fmla="*/ 737 h 1134"/>
                <a:gd name="T46" fmla="*/ 29 w 596"/>
                <a:gd name="T47" fmla="*/ 850 h 1134"/>
                <a:gd name="T48" fmla="*/ 0 w 596"/>
                <a:gd name="T49" fmla="*/ 99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6" h="1134">
                  <a:moveTo>
                    <a:pt x="0" y="992"/>
                  </a:moveTo>
                  <a:lnTo>
                    <a:pt x="142" y="1077"/>
                  </a:lnTo>
                  <a:lnTo>
                    <a:pt x="199" y="1134"/>
                  </a:lnTo>
                  <a:lnTo>
                    <a:pt x="340" y="1105"/>
                  </a:lnTo>
                  <a:lnTo>
                    <a:pt x="397" y="1077"/>
                  </a:lnTo>
                  <a:lnTo>
                    <a:pt x="369" y="964"/>
                  </a:lnTo>
                  <a:lnTo>
                    <a:pt x="284" y="623"/>
                  </a:lnTo>
                  <a:lnTo>
                    <a:pt x="425" y="595"/>
                  </a:lnTo>
                  <a:lnTo>
                    <a:pt x="510" y="453"/>
                  </a:lnTo>
                  <a:lnTo>
                    <a:pt x="567" y="453"/>
                  </a:lnTo>
                  <a:lnTo>
                    <a:pt x="596" y="340"/>
                  </a:lnTo>
                  <a:lnTo>
                    <a:pt x="454" y="227"/>
                  </a:lnTo>
                  <a:lnTo>
                    <a:pt x="425" y="28"/>
                  </a:lnTo>
                  <a:lnTo>
                    <a:pt x="340" y="56"/>
                  </a:lnTo>
                  <a:lnTo>
                    <a:pt x="284" y="0"/>
                  </a:lnTo>
                  <a:lnTo>
                    <a:pt x="255" y="56"/>
                  </a:lnTo>
                  <a:lnTo>
                    <a:pt x="284" y="227"/>
                  </a:lnTo>
                  <a:lnTo>
                    <a:pt x="227" y="283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227" y="482"/>
                  </a:lnTo>
                  <a:lnTo>
                    <a:pt x="85" y="567"/>
                  </a:lnTo>
                  <a:lnTo>
                    <a:pt x="0" y="737"/>
                  </a:lnTo>
                  <a:lnTo>
                    <a:pt x="29" y="850"/>
                  </a:lnTo>
                  <a:lnTo>
                    <a:pt x="0" y="99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EE65938C-9008-4658-A205-1EF2E6124F65}"/>
              </a:ext>
            </a:extLst>
          </p:cNvPr>
          <p:cNvSpPr txBox="1"/>
          <p:nvPr/>
        </p:nvSpPr>
        <p:spPr>
          <a:xfrm>
            <a:off x="3690573" y="13825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奈良県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457244A-F659-4FC5-81F5-8C0AEE014AFF}"/>
              </a:ext>
            </a:extLst>
          </p:cNvPr>
          <p:cNvSpPr txBox="1"/>
          <p:nvPr/>
        </p:nvSpPr>
        <p:spPr>
          <a:xfrm>
            <a:off x="3655295" y="56055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85" name="直線コネクタ 84">
            <a:extLst>
              <a:ext uri="{FF2B5EF4-FFF2-40B4-BE49-F238E27FC236}">
                <a16:creationId xmlns:a16="http://schemas.microsoft.com/office/drawing/2014/main" id="{E8FA4CC3-6FA9-45F6-8DEC-5E17B692D2EA}"/>
              </a:ext>
            </a:extLst>
          </p:cNvPr>
          <p:cNvCxnSpPr/>
          <p:nvPr/>
        </p:nvCxnSpPr>
        <p:spPr>
          <a:xfrm>
            <a:off x="3682184" y="53280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3F47AB91-183E-45F4-9771-544B12C43884}"/>
              </a:ext>
            </a:extLst>
          </p:cNvPr>
          <p:cNvGrpSpPr/>
          <p:nvPr/>
        </p:nvGrpSpPr>
        <p:grpSpPr>
          <a:xfrm>
            <a:off x="2919567" y="1333629"/>
            <a:ext cx="720000" cy="430244"/>
            <a:chOff x="6555416" y="4900731"/>
            <a:chExt cx="720000" cy="378515"/>
          </a:xfrm>
        </p:grpSpPr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F3AD722D-FD6A-43B8-B0E8-9EF79D8DB9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奈良市</a:t>
              </a:r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1C839D5A-3886-4748-920D-AA778D4223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8CA21D5A-A8B6-4BA1-B3E6-17C0CF0ADED0}"/>
              </a:ext>
            </a:extLst>
          </p:cNvPr>
          <p:cNvGrpSpPr/>
          <p:nvPr/>
        </p:nvGrpSpPr>
        <p:grpSpPr>
          <a:xfrm>
            <a:off x="5394254" y="2951497"/>
            <a:ext cx="720000" cy="430244"/>
            <a:chOff x="6555416" y="4900731"/>
            <a:chExt cx="720000" cy="378515"/>
          </a:xfrm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3A27DA68-4085-457F-B77F-AAF3D1A1FB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曽爾村</a:t>
              </a:r>
            </a:p>
          </p:txBody>
        </p:sp>
        <p:sp>
          <p:nvSpPr>
            <p:cNvPr id="91" name="四角形: 上の 2 つの角を丸める 90">
              <a:extLst>
                <a:ext uri="{FF2B5EF4-FFF2-40B4-BE49-F238E27FC236}">
                  <a16:creationId xmlns:a16="http://schemas.microsoft.com/office/drawing/2014/main" id="{39EC39BE-8536-4AE0-84A5-4BF5DABDAE0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17CECE19-99D7-4BEB-97DD-574BD37B4057}"/>
              </a:ext>
            </a:extLst>
          </p:cNvPr>
          <p:cNvGrpSpPr/>
          <p:nvPr/>
        </p:nvGrpSpPr>
        <p:grpSpPr>
          <a:xfrm>
            <a:off x="1846671" y="861189"/>
            <a:ext cx="720000" cy="430244"/>
            <a:chOff x="6555416" y="4900731"/>
            <a:chExt cx="720000" cy="378515"/>
          </a:xfrm>
        </p:grpSpPr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4474758E-9CB7-4A02-A2CD-69AD1E4AF0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生駒市</a:t>
              </a:r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B830E598-C17B-4E2A-9498-0F07DFEAB13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EBEE8C0E-E676-4EE1-A14C-913690ADCBB9}"/>
              </a:ext>
            </a:extLst>
          </p:cNvPr>
          <p:cNvGrpSpPr/>
          <p:nvPr/>
        </p:nvGrpSpPr>
        <p:grpSpPr>
          <a:xfrm>
            <a:off x="4540814" y="2951497"/>
            <a:ext cx="720000" cy="430244"/>
            <a:chOff x="6555416" y="4900731"/>
            <a:chExt cx="720000" cy="378515"/>
          </a:xfrm>
        </p:grpSpPr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5376D718-E689-468F-9837-9E005C40A9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宇陀市</a:t>
              </a:r>
            </a:p>
          </p:txBody>
        </p:sp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04E08386-DB48-4741-AFDF-9FE5144A0A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3EA7B4A9-F219-49D5-855E-76AD2519A181}"/>
              </a:ext>
            </a:extLst>
          </p:cNvPr>
          <p:cNvGrpSpPr/>
          <p:nvPr/>
        </p:nvGrpSpPr>
        <p:grpSpPr>
          <a:xfrm>
            <a:off x="5394254" y="3670825"/>
            <a:ext cx="720000" cy="430244"/>
            <a:chOff x="6555416" y="4900731"/>
            <a:chExt cx="720000" cy="378515"/>
          </a:xfrm>
        </p:grpSpPr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86FD7C52-F9F6-4DAD-94A5-F06A23DDF1A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御杖村</a:t>
              </a:r>
            </a:p>
          </p:txBody>
        </p:sp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4BC81A38-52E3-4511-8052-4B176F4FCF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9CC9DF34-25CC-44B0-91EE-BEBEC88C15A7}"/>
              </a:ext>
            </a:extLst>
          </p:cNvPr>
          <p:cNvGrpSpPr/>
          <p:nvPr/>
        </p:nvGrpSpPr>
        <p:grpSpPr>
          <a:xfrm>
            <a:off x="4540814" y="4196067"/>
            <a:ext cx="720000" cy="430244"/>
            <a:chOff x="6555416" y="4900731"/>
            <a:chExt cx="720000" cy="378515"/>
          </a:xfrm>
        </p:grpSpPr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4B7728C2-06B1-46BE-9D5E-3F4458E7D0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東吉野村</a:t>
              </a:r>
            </a:p>
          </p:txBody>
        </p:sp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E645EDF3-CD65-42FE-AE16-2E672AFEEB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0536DB7-16DE-46C2-B56C-FDC3C9AC2333}"/>
              </a:ext>
            </a:extLst>
          </p:cNvPr>
          <p:cNvGrpSpPr/>
          <p:nvPr/>
        </p:nvGrpSpPr>
        <p:grpSpPr>
          <a:xfrm>
            <a:off x="4309166" y="5365513"/>
            <a:ext cx="720000" cy="430244"/>
            <a:chOff x="6555416" y="4900731"/>
            <a:chExt cx="720000" cy="378515"/>
          </a:xfrm>
        </p:grpSpPr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0370593C-D3F2-4DAD-BC86-C648BCD2FC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川上村</a:t>
              </a:r>
            </a:p>
          </p:txBody>
        </p:sp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7FB12D2C-92F6-46BD-A6EB-9E5C0BD719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7" name="グループ化 106">
            <a:extLst>
              <a:ext uri="{FF2B5EF4-FFF2-40B4-BE49-F238E27FC236}">
                <a16:creationId xmlns:a16="http://schemas.microsoft.com/office/drawing/2014/main" id="{6B84C774-6586-4574-9776-F692F5E16786}"/>
              </a:ext>
            </a:extLst>
          </p:cNvPr>
          <p:cNvGrpSpPr/>
          <p:nvPr/>
        </p:nvGrpSpPr>
        <p:grpSpPr>
          <a:xfrm>
            <a:off x="4309166" y="6804169"/>
            <a:ext cx="720000" cy="430244"/>
            <a:chOff x="6555416" y="4900731"/>
            <a:chExt cx="720000" cy="378515"/>
          </a:xfrm>
        </p:grpSpPr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EB2AF077-05A7-4817-B683-37359D0507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上北山村</a:t>
              </a:r>
            </a:p>
          </p:txBody>
        </p:sp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F6FB976E-E6BE-4447-8BE2-FB8255E3C81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49FF0466-5A26-4D9F-B6B9-59FDD12B1CD5}"/>
              </a:ext>
            </a:extLst>
          </p:cNvPr>
          <p:cNvGrpSpPr/>
          <p:nvPr/>
        </p:nvGrpSpPr>
        <p:grpSpPr>
          <a:xfrm>
            <a:off x="3711758" y="7742953"/>
            <a:ext cx="720000" cy="430244"/>
            <a:chOff x="6555416" y="4900731"/>
            <a:chExt cx="720000" cy="378515"/>
          </a:xfrm>
        </p:grpSpPr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B27B29E3-2C5D-43F8-AF37-7BD4DD6DA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下北山村</a:t>
              </a:r>
            </a:p>
          </p:txBody>
        </p:sp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C6EE2631-01EC-482A-A49C-0D7B9C9BEE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7F49F0AB-0A8D-408A-86FA-2323999AE997}"/>
              </a:ext>
            </a:extLst>
          </p:cNvPr>
          <p:cNvGrpSpPr/>
          <p:nvPr/>
        </p:nvGrpSpPr>
        <p:grpSpPr>
          <a:xfrm>
            <a:off x="1114862" y="6804169"/>
            <a:ext cx="720000" cy="430244"/>
            <a:chOff x="6555416" y="4900731"/>
            <a:chExt cx="720000" cy="378515"/>
          </a:xfrm>
        </p:grpSpPr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23DBB511-0A5F-4C27-B166-CFA145D55EB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野迫川村</a:t>
              </a:r>
            </a:p>
          </p:txBody>
        </p:sp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29AC9900-6ED7-4E74-9771-4D15A91796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3099EF09-7F69-41CF-A1AF-85A3C8D75971}"/>
              </a:ext>
            </a:extLst>
          </p:cNvPr>
          <p:cNvGrpSpPr/>
          <p:nvPr/>
        </p:nvGrpSpPr>
        <p:grpSpPr>
          <a:xfrm>
            <a:off x="2224334" y="8035561"/>
            <a:ext cx="720000" cy="430244"/>
            <a:chOff x="6555416" y="4900731"/>
            <a:chExt cx="720000" cy="378515"/>
          </a:xfrm>
        </p:grpSpPr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8AD91588-7F0C-4053-AD4A-93A683015D5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十津川村</a:t>
              </a:r>
            </a:p>
          </p:txBody>
        </p:sp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66EA610D-24FD-4A6B-A4AE-1574ABB380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F13B1BB2-A7AB-42F2-AAE3-7675F440F59E}"/>
              </a:ext>
            </a:extLst>
          </p:cNvPr>
          <p:cNvGrpSpPr/>
          <p:nvPr/>
        </p:nvGrpSpPr>
        <p:grpSpPr>
          <a:xfrm>
            <a:off x="3138734" y="5231401"/>
            <a:ext cx="720000" cy="430244"/>
            <a:chOff x="6555416" y="4900731"/>
            <a:chExt cx="720000" cy="378515"/>
          </a:xfrm>
        </p:grpSpPr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A853B044-0AC1-431A-947A-947DA4D7BF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黒滝村</a:t>
              </a:r>
            </a:p>
          </p:txBody>
        </p:sp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CCFE5150-7082-497E-8E67-16AD51DEFEE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1753499D-326A-42BF-A0F2-2C375B353CBE}"/>
              </a:ext>
            </a:extLst>
          </p:cNvPr>
          <p:cNvGrpSpPr/>
          <p:nvPr/>
        </p:nvGrpSpPr>
        <p:grpSpPr>
          <a:xfrm>
            <a:off x="2358446" y="5231401"/>
            <a:ext cx="720000" cy="430244"/>
            <a:chOff x="6555416" y="4900731"/>
            <a:chExt cx="720000" cy="378515"/>
          </a:xfrm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EB399F44-8401-457A-938C-B748CFD9F6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下市町</a:t>
              </a: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3BE19DD7-B35B-451D-A409-7BF86CB344C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5351BE16-4D81-4ACE-A350-3A2220F3AF8D}"/>
              </a:ext>
            </a:extLst>
          </p:cNvPr>
          <p:cNvGrpSpPr/>
          <p:nvPr/>
        </p:nvGrpSpPr>
        <p:grpSpPr>
          <a:xfrm>
            <a:off x="1578158" y="5231401"/>
            <a:ext cx="720000" cy="430244"/>
            <a:chOff x="6555416" y="4900731"/>
            <a:chExt cx="720000" cy="378515"/>
          </a:xfrm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4F78C016-D469-4073-91F1-848AFDFA4D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五條市</a:t>
              </a: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76785169-A714-4813-90B1-656D621890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AA6D3B6C-2752-4D69-9756-AD8DABAF2457}"/>
              </a:ext>
            </a:extLst>
          </p:cNvPr>
          <p:cNvGrpSpPr/>
          <p:nvPr/>
        </p:nvGrpSpPr>
        <p:grpSpPr>
          <a:xfrm>
            <a:off x="3004622" y="6023881"/>
            <a:ext cx="720000" cy="430244"/>
            <a:chOff x="6555416" y="4900731"/>
            <a:chExt cx="720000" cy="378515"/>
          </a:xfrm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F68E89C6-4DA6-4FB1-A9D7-096BD8A9D5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天川村</a:t>
              </a: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66BA0FD4-9FC4-43F4-9A16-9DD77F6CD5E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1230FD4B-F2A5-46CD-A866-9D8F5C01D4B6}"/>
              </a:ext>
            </a:extLst>
          </p:cNvPr>
          <p:cNvGrpSpPr/>
          <p:nvPr/>
        </p:nvGrpSpPr>
        <p:grpSpPr>
          <a:xfrm>
            <a:off x="3138734" y="4766788"/>
            <a:ext cx="720000" cy="430244"/>
            <a:chOff x="6555416" y="4900731"/>
            <a:chExt cx="720000" cy="378515"/>
          </a:xfrm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F95EF90F-6DC9-482D-A885-F34500F60A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吉野町</a:t>
              </a: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683E8984-0A3C-4C6A-8D1E-BBC1B6F14E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34C1D8EF-C34C-496A-BA52-5DB9D918DA93}"/>
              </a:ext>
            </a:extLst>
          </p:cNvPr>
          <p:cNvGrpSpPr/>
          <p:nvPr/>
        </p:nvGrpSpPr>
        <p:grpSpPr>
          <a:xfrm>
            <a:off x="2358446" y="4766788"/>
            <a:ext cx="720000" cy="430244"/>
            <a:chOff x="6555416" y="4900731"/>
            <a:chExt cx="720000" cy="378515"/>
          </a:xfrm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2AC8E4B8-4F8F-46E9-892F-F87C151A84F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大淀町</a:t>
              </a:r>
            </a:p>
          </p:txBody>
        </p:sp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C448DB79-81A7-4FD8-BABE-4E5BF9D7EF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1586524E-A909-4FB5-97D1-D374CA79C062}"/>
              </a:ext>
            </a:extLst>
          </p:cNvPr>
          <p:cNvGrpSpPr/>
          <p:nvPr/>
        </p:nvGrpSpPr>
        <p:grpSpPr>
          <a:xfrm>
            <a:off x="1578158" y="4766788"/>
            <a:ext cx="720000" cy="430244"/>
            <a:chOff x="6555416" y="4900731"/>
            <a:chExt cx="720000" cy="378515"/>
          </a:xfrm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1CC71B20-AB74-4308-8544-48E071472F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御所市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F84851F8-710E-4ACF-8D90-6F4D2AD58F8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E3A30515-C16F-48F5-9107-34C75B09624C}"/>
              </a:ext>
            </a:extLst>
          </p:cNvPr>
          <p:cNvGrpSpPr/>
          <p:nvPr/>
        </p:nvGrpSpPr>
        <p:grpSpPr>
          <a:xfrm>
            <a:off x="3138734" y="4286728"/>
            <a:ext cx="720000" cy="430244"/>
            <a:chOff x="6555416" y="4900731"/>
            <a:chExt cx="720000" cy="378515"/>
          </a:xfrm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E38FF4D4-D027-4521-ACD3-E51B8C8C434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明日香村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8DEAC8F3-1DAD-4DEB-87BC-A267514D1DB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E13D44C-605B-4E70-BF76-270025FA54B6}"/>
              </a:ext>
            </a:extLst>
          </p:cNvPr>
          <p:cNvGrpSpPr/>
          <p:nvPr/>
        </p:nvGrpSpPr>
        <p:grpSpPr>
          <a:xfrm>
            <a:off x="2358446" y="4286728"/>
            <a:ext cx="720000" cy="430244"/>
            <a:chOff x="6555416" y="4900731"/>
            <a:chExt cx="720000" cy="378515"/>
          </a:xfrm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020C5354-4EB6-4693-A9A6-9AEA877F98F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高取町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9DD8D0FA-8618-4929-9E81-CA47207137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ABAFA126-1CB5-4B13-A60D-ED93104604FF}"/>
              </a:ext>
            </a:extLst>
          </p:cNvPr>
          <p:cNvGrpSpPr/>
          <p:nvPr/>
        </p:nvGrpSpPr>
        <p:grpSpPr>
          <a:xfrm>
            <a:off x="3367334" y="2463817"/>
            <a:ext cx="720000" cy="430244"/>
            <a:chOff x="6555416" y="4900731"/>
            <a:chExt cx="720000" cy="378515"/>
          </a:xfrm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EA9B2A7C-D0A3-407A-8286-9DC5A799C09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天理市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0DC6AB0B-A908-41CB-A5A0-D8567B0AE3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FFB0E409-EBC5-434E-88DB-3918D4717B3D}"/>
              </a:ext>
            </a:extLst>
          </p:cNvPr>
          <p:cNvGrpSpPr/>
          <p:nvPr/>
        </p:nvGrpSpPr>
        <p:grpSpPr>
          <a:xfrm>
            <a:off x="3367334" y="2959117"/>
            <a:ext cx="720000" cy="430244"/>
            <a:chOff x="6555416" y="4900731"/>
            <a:chExt cx="720000" cy="378515"/>
          </a:xfrm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23E9A018-4E85-4E30-9055-629608C955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桜井市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58B18A5E-34F1-4306-9A19-916CD2432B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9A2325F7-A578-4086-9D0D-92A6FD9AAD8D}"/>
              </a:ext>
            </a:extLst>
          </p:cNvPr>
          <p:cNvGrpSpPr/>
          <p:nvPr/>
        </p:nvGrpSpPr>
        <p:grpSpPr>
          <a:xfrm>
            <a:off x="2148134" y="1458391"/>
            <a:ext cx="720000" cy="430244"/>
            <a:chOff x="6555416" y="4900731"/>
            <a:chExt cx="720000" cy="378515"/>
          </a:xfrm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C0B7A056-D01B-425C-8925-48A554A8DD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大和郡山市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BC01104C-3404-4C0B-8E72-D7C66E13A9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9AFEFB5D-AD4F-47F8-BE7A-5FA898DC3276}"/>
              </a:ext>
            </a:extLst>
          </p:cNvPr>
          <p:cNvGrpSpPr/>
          <p:nvPr/>
        </p:nvGrpSpPr>
        <p:grpSpPr>
          <a:xfrm>
            <a:off x="1367846" y="1458391"/>
            <a:ext cx="720000" cy="430244"/>
            <a:chOff x="6555416" y="4900731"/>
            <a:chExt cx="720000" cy="378515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E1CD6331-80D0-4DAC-AEEF-43D654472C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平群町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20A6E702-3DD5-450F-8437-DFEF35C900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E6A5964B-53B3-4373-81BB-CB46591AFA7A}"/>
              </a:ext>
            </a:extLst>
          </p:cNvPr>
          <p:cNvGrpSpPr/>
          <p:nvPr/>
        </p:nvGrpSpPr>
        <p:grpSpPr>
          <a:xfrm>
            <a:off x="2391974" y="1930831"/>
            <a:ext cx="720000" cy="430244"/>
            <a:chOff x="6555416" y="4900731"/>
            <a:chExt cx="720000" cy="378515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9BD4AA88-BF80-4CF0-B8D5-CF473812D2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安堵町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5DBD088E-61C0-476F-BE6A-6A849F883F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46C1D732-3E4E-4311-B16C-C1621A540CCD}"/>
              </a:ext>
            </a:extLst>
          </p:cNvPr>
          <p:cNvGrpSpPr/>
          <p:nvPr/>
        </p:nvGrpSpPr>
        <p:grpSpPr>
          <a:xfrm>
            <a:off x="1611686" y="1930831"/>
            <a:ext cx="720000" cy="430244"/>
            <a:chOff x="6555416" y="4900731"/>
            <a:chExt cx="720000" cy="378515"/>
          </a:xfrm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8D3110E6-7235-4F81-826C-D8D82CCE45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斑鳩町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259C5AE3-CEDB-405E-AF0E-A3CB654171C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B6980803-BFDE-4E5D-AEF0-69CFF564CEFD}"/>
              </a:ext>
            </a:extLst>
          </p:cNvPr>
          <p:cNvGrpSpPr/>
          <p:nvPr/>
        </p:nvGrpSpPr>
        <p:grpSpPr>
          <a:xfrm>
            <a:off x="831398" y="1930831"/>
            <a:ext cx="720000" cy="430244"/>
            <a:chOff x="6555416" y="4900731"/>
            <a:chExt cx="720000" cy="378515"/>
          </a:xfrm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9344A94F-C1F3-4B12-A39D-E5431CDD8C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三郷町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E50ED207-D4DA-4375-A096-3530C7A3D8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8A287236-F06A-415C-A0DB-830FF703F09E}"/>
              </a:ext>
            </a:extLst>
          </p:cNvPr>
          <p:cNvGrpSpPr/>
          <p:nvPr/>
        </p:nvGrpSpPr>
        <p:grpSpPr>
          <a:xfrm>
            <a:off x="2813421" y="3821908"/>
            <a:ext cx="720000" cy="430244"/>
            <a:chOff x="6555416" y="4900731"/>
            <a:chExt cx="720000" cy="378515"/>
          </a:xfrm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E1210818-0215-4E95-A858-B2CF3E9692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橿原市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5749DBFC-9B9E-45DB-8306-ABE0069418B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22A2D4CA-9E5C-4451-B2DD-5CF3B4348A5A}"/>
              </a:ext>
            </a:extLst>
          </p:cNvPr>
          <p:cNvGrpSpPr/>
          <p:nvPr/>
        </p:nvGrpSpPr>
        <p:grpSpPr>
          <a:xfrm>
            <a:off x="2033133" y="3821908"/>
            <a:ext cx="720000" cy="430244"/>
            <a:chOff x="6555416" y="4900731"/>
            <a:chExt cx="720000" cy="378515"/>
          </a:xfrm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3BB2E27-5A9E-46A8-A7E7-2480E3F83A6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大和高田市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90E00502-947C-438F-B7A0-D1D4F10736F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2" name="グループ化 251">
            <a:extLst>
              <a:ext uri="{FF2B5EF4-FFF2-40B4-BE49-F238E27FC236}">
                <a16:creationId xmlns:a16="http://schemas.microsoft.com/office/drawing/2014/main" id="{005B2290-8133-433B-A45D-EEDC7F2B5AF8}"/>
              </a:ext>
            </a:extLst>
          </p:cNvPr>
          <p:cNvGrpSpPr/>
          <p:nvPr/>
        </p:nvGrpSpPr>
        <p:grpSpPr>
          <a:xfrm>
            <a:off x="1252845" y="3821908"/>
            <a:ext cx="720000" cy="430244"/>
            <a:chOff x="6555416" y="4900731"/>
            <a:chExt cx="720000" cy="378515"/>
          </a:xfrm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47740756-48E2-47CA-8629-6C52272D83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葛城市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4BE27150-8226-4DD6-AF69-EB8BB3BE31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E0500904-D2CE-419D-A930-969B2DC429F4}"/>
              </a:ext>
            </a:extLst>
          </p:cNvPr>
          <p:cNvGrpSpPr/>
          <p:nvPr/>
        </p:nvGrpSpPr>
        <p:grpSpPr>
          <a:xfrm>
            <a:off x="2391974" y="2410891"/>
            <a:ext cx="720000" cy="430244"/>
            <a:chOff x="6555416" y="4900731"/>
            <a:chExt cx="720000" cy="378515"/>
          </a:xfrm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AD22A535-73E3-40A2-9461-CBE5D6D9F03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A90B157E-4CF5-4260-83F1-DADA457A32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8" name="グループ化 297">
            <a:extLst>
              <a:ext uri="{FF2B5EF4-FFF2-40B4-BE49-F238E27FC236}">
                <a16:creationId xmlns:a16="http://schemas.microsoft.com/office/drawing/2014/main" id="{E2098DEA-8A82-41F3-AF95-A38159D7A3FC}"/>
              </a:ext>
            </a:extLst>
          </p:cNvPr>
          <p:cNvGrpSpPr/>
          <p:nvPr/>
        </p:nvGrpSpPr>
        <p:grpSpPr>
          <a:xfrm>
            <a:off x="1611686" y="2410891"/>
            <a:ext cx="720000" cy="430244"/>
            <a:chOff x="6555416" y="4900731"/>
            <a:chExt cx="720000" cy="378515"/>
          </a:xfrm>
        </p:grpSpPr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F0D10F26-A1F3-43A7-B6F1-FE0D801FAE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河合町</a:t>
              </a:r>
            </a:p>
          </p:txBody>
        </p:sp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D7C2D1FC-8D59-4A7B-BD01-0B1257A8C9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1" name="グループ化 300">
            <a:extLst>
              <a:ext uri="{FF2B5EF4-FFF2-40B4-BE49-F238E27FC236}">
                <a16:creationId xmlns:a16="http://schemas.microsoft.com/office/drawing/2014/main" id="{0ACCF25B-BBF8-4B31-8F46-4810BD455C9E}"/>
              </a:ext>
            </a:extLst>
          </p:cNvPr>
          <p:cNvGrpSpPr/>
          <p:nvPr/>
        </p:nvGrpSpPr>
        <p:grpSpPr>
          <a:xfrm>
            <a:off x="831398" y="2410891"/>
            <a:ext cx="720000" cy="430244"/>
            <a:chOff x="6555416" y="4900731"/>
            <a:chExt cx="720000" cy="378515"/>
          </a:xfrm>
        </p:grpSpPr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480AED3F-A81B-4B48-92CE-92859DB7E7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王寺町</a:t>
              </a:r>
            </a:p>
          </p:txBody>
        </p:sp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CBA321C8-1833-474B-9D06-4DF05FA316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4" name="グループ化 303">
            <a:extLst>
              <a:ext uri="{FF2B5EF4-FFF2-40B4-BE49-F238E27FC236}">
                <a16:creationId xmlns:a16="http://schemas.microsoft.com/office/drawing/2014/main" id="{9C4D1DF7-B216-42D2-A897-FCE605C02704}"/>
              </a:ext>
            </a:extLst>
          </p:cNvPr>
          <p:cNvGrpSpPr/>
          <p:nvPr/>
        </p:nvGrpSpPr>
        <p:grpSpPr>
          <a:xfrm>
            <a:off x="2391974" y="2883331"/>
            <a:ext cx="720000" cy="430244"/>
            <a:chOff x="6555416" y="4900731"/>
            <a:chExt cx="720000" cy="378515"/>
          </a:xfrm>
        </p:grpSpPr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F9317358-654D-4F66-B806-73F22EBB91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三宅町</a:t>
              </a:r>
            </a:p>
          </p:txBody>
        </p:sp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F9F291B0-7565-42F3-A594-D89468F693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7" name="グループ化 306">
            <a:extLst>
              <a:ext uri="{FF2B5EF4-FFF2-40B4-BE49-F238E27FC236}">
                <a16:creationId xmlns:a16="http://schemas.microsoft.com/office/drawing/2014/main" id="{6539394F-349C-4737-81DA-46C949319F8D}"/>
              </a:ext>
            </a:extLst>
          </p:cNvPr>
          <p:cNvGrpSpPr/>
          <p:nvPr/>
        </p:nvGrpSpPr>
        <p:grpSpPr>
          <a:xfrm>
            <a:off x="1611686" y="2883331"/>
            <a:ext cx="720000" cy="430244"/>
            <a:chOff x="6555416" y="4900731"/>
            <a:chExt cx="720000" cy="378515"/>
          </a:xfrm>
        </p:grpSpPr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CD5ED3B1-ABEC-4213-ABCE-333E2F646B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上牧町</a:t>
              </a:r>
            </a:p>
          </p:txBody>
        </p:sp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3DA20A87-ABF5-4FA0-9F4E-46E44BDE00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0" name="グループ化 309">
            <a:extLst>
              <a:ext uri="{FF2B5EF4-FFF2-40B4-BE49-F238E27FC236}">
                <a16:creationId xmlns:a16="http://schemas.microsoft.com/office/drawing/2014/main" id="{6C3A3130-E825-40DF-9732-91B8BF929C19}"/>
              </a:ext>
            </a:extLst>
          </p:cNvPr>
          <p:cNvGrpSpPr/>
          <p:nvPr/>
        </p:nvGrpSpPr>
        <p:grpSpPr>
          <a:xfrm>
            <a:off x="831398" y="2883331"/>
            <a:ext cx="720000" cy="430244"/>
            <a:chOff x="6555416" y="4900731"/>
            <a:chExt cx="720000" cy="378515"/>
          </a:xfrm>
        </p:grpSpPr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D29F8CE1-589F-436C-92F2-B978EA597C5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香芝市</a:t>
              </a:r>
            </a:p>
          </p:txBody>
        </p:sp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F6F6087D-1254-4030-AF78-C5FC2E0F89F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3" name="グループ化 312">
            <a:extLst>
              <a:ext uri="{FF2B5EF4-FFF2-40B4-BE49-F238E27FC236}">
                <a16:creationId xmlns:a16="http://schemas.microsoft.com/office/drawing/2014/main" id="{5C49E39D-00E7-4308-84C6-CA902A3C5528}"/>
              </a:ext>
            </a:extLst>
          </p:cNvPr>
          <p:cNvGrpSpPr/>
          <p:nvPr/>
        </p:nvGrpSpPr>
        <p:grpSpPr>
          <a:xfrm>
            <a:off x="2391974" y="3355771"/>
            <a:ext cx="720000" cy="430244"/>
            <a:chOff x="6555416" y="4900731"/>
            <a:chExt cx="720000" cy="378515"/>
          </a:xfrm>
        </p:grpSpPr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06C363AB-579D-4190-93DA-09D1DF8AC5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田原本町</a:t>
              </a:r>
            </a:p>
          </p:txBody>
        </p:sp>
        <p:sp>
          <p:nvSpPr>
            <p:cNvPr id="315" name="四角形: 上の 2 つの角を丸める 314">
              <a:extLst>
                <a:ext uri="{FF2B5EF4-FFF2-40B4-BE49-F238E27FC236}">
                  <a16:creationId xmlns:a16="http://schemas.microsoft.com/office/drawing/2014/main" id="{177145F4-B077-4935-926F-CE3B9C9EE9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6" name="グループ化 315">
            <a:extLst>
              <a:ext uri="{FF2B5EF4-FFF2-40B4-BE49-F238E27FC236}">
                <a16:creationId xmlns:a16="http://schemas.microsoft.com/office/drawing/2014/main" id="{D5E95C1D-1B2E-4F4D-95EF-4609BA344B6A}"/>
              </a:ext>
            </a:extLst>
          </p:cNvPr>
          <p:cNvGrpSpPr/>
          <p:nvPr/>
        </p:nvGrpSpPr>
        <p:grpSpPr>
          <a:xfrm>
            <a:off x="1611686" y="3355771"/>
            <a:ext cx="720000" cy="430244"/>
            <a:chOff x="6555416" y="4900731"/>
            <a:chExt cx="720000" cy="378515"/>
          </a:xfrm>
        </p:grpSpPr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336427A9-AB04-48A0-A74C-6121BFF81E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広陵町</a:t>
              </a:r>
            </a:p>
          </p:txBody>
        </p:sp>
        <p:sp>
          <p:nvSpPr>
            <p:cNvPr id="318" name="四角形: 上の 2 つの角を丸める 317">
              <a:extLst>
                <a:ext uri="{FF2B5EF4-FFF2-40B4-BE49-F238E27FC236}">
                  <a16:creationId xmlns:a16="http://schemas.microsoft.com/office/drawing/2014/main" id="{589B9142-E340-4409-94B5-2C71F1CCF0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853839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3" name="Group 319"/>
          <p:cNvGrpSpPr>
            <a:grpSpLocks/>
          </p:cNvGrpSpPr>
          <p:nvPr/>
        </p:nvGrpSpPr>
        <p:grpSpPr bwMode="auto">
          <a:xfrm>
            <a:off x="728700" y="901505"/>
            <a:ext cx="5496151" cy="8870724"/>
            <a:chOff x="643" y="120"/>
            <a:chExt cx="4847" cy="7823"/>
          </a:xfrm>
        </p:grpSpPr>
        <p:sp>
          <p:nvSpPr>
            <p:cNvPr id="254" name="Freeform 259"/>
            <p:cNvSpPr>
              <a:spLocks/>
            </p:cNvSpPr>
            <p:nvPr/>
          </p:nvSpPr>
          <p:spPr bwMode="auto">
            <a:xfrm>
              <a:off x="727" y="5420"/>
              <a:ext cx="2580" cy="2523"/>
            </a:xfrm>
            <a:custGeom>
              <a:avLst/>
              <a:gdLst>
                <a:gd name="T0" fmla="*/ 1134 w 2579"/>
                <a:gd name="T1" fmla="*/ 567 h 2523"/>
                <a:gd name="T2" fmla="*/ 1219 w 2579"/>
                <a:gd name="T3" fmla="*/ 397 h 2523"/>
                <a:gd name="T4" fmla="*/ 1360 w 2579"/>
                <a:gd name="T5" fmla="*/ 114 h 2523"/>
                <a:gd name="T6" fmla="*/ 1389 w 2579"/>
                <a:gd name="T7" fmla="*/ 28 h 2523"/>
                <a:gd name="T8" fmla="*/ 1531 w 2579"/>
                <a:gd name="T9" fmla="*/ 85 h 2523"/>
                <a:gd name="T10" fmla="*/ 1672 w 2579"/>
                <a:gd name="T11" fmla="*/ 199 h 2523"/>
                <a:gd name="T12" fmla="*/ 2098 w 2579"/>
                <a:gd name="T13" fmla="*/ 142 h 2523"/>
                <a:gd name="T14" fmla="*/ 2466 w 2579"/>
                <a:gd name="T15" fmla="*/ 85 h 2523"/>
                <a:gd name="T16" fmla="*/ 2494 w 2579"/>
                <a:gd name="T17" fmla="*/ 340 h 2523"/>
                <a:gd name="T18" fmla="*/ 2409 w 2579"/>
                <a:gd name="T19" fmla="*/ 737 h 2523"/>
                <a:gd name="T20" fmla="*/ 2409 w 2579"/>
                <a:gd name="T21" fmla="*/ 936 h 2523"/>
                <a:gd name="T22" fmla="*/ 2438 w 2579"/>
                <a:gd name="T23" fmla="*/ 1191 h 2523"/>
                <a:gd name="T24" fmla="*/ 2466 w 2579"/>
                <a:gd name="T25" fmla="*/ 1474 h 2523"/>
                <a:gd name="T26" fmla="*/ 2551 w 2579"/>
                <a:gd name="T27" fmla="*/ 1644 h 2523"/>
                <a:gd name="T28" fmla="*/ 2466 w 2579"/>
                <a:gd name="T29" fmla="*/ 1928 h 2523"/>
                <a:gd name="T30" fmla="*/ 2523 w 2579"/>
                <a:gd name="T31" fmla="*/ 2013 h 2523"/>
                <a:gd name="T32" fmla="*/ 2438 w 2579"/>
                <a:gd name="T33" fmla="*/ 2126 h 2523"/>
                <a:gd name="T34" fmla="*/ 2324 w 2579"/>
                <a:gd name="T35" fmla="*/ 2041 h 2523"/>
                <a:gd name="T36" fmla="*/ 2183 w 2579"/>
                <a:gd name="T37" fmla="*/ 2183 h 2523"/>
                <a:gd name="T38" fmla="*/ 2268 w 2579"/>
                <a:gd name="T39" fmla="*/ 2268 h 2523"/>
                <a:gd name="T40" fmla="*/ 2268 w 2579"/>
                <a:gd name="T41" fmla="*/ 2523 h 2523"/>
                <a:gd name="T42" fmla="*/ 2211 w 2579"/>
                <a:gd name="T43" fmla="*/ 2353 h 2523"/>
                <a:gd name="T44" fmla="*/ 2126 w 2579"/>
                <a:gd name="T45" fmla="*/ 2268 h 2523"/>
                <a:gd name="T46" fmla="*/ 2013 w 2579"/>
                <a:gd name="T47" fmla="*/ 2240 h 2523"/>
                <a:gd name="T48" fmla="*/ 1786 w 2579"/>
                <a:gd name="T49" fmla="*/ 2211 h 2523"/>
                <a:gd name="T50" fmla="*/ 1275 w 2579"/>
                <a:gd name="T51" fmla="*/ 2155 h 2523"/>
                <a:gd name="T52" fmla="*/ 737 w 2579"/>
                <a:gd name="T53" fmla="*/ 2325 h 2523"/>
                <a:gd name="T54" fmla="*/ 510 w 2579"/>
                <a:gd name="T55" fmla="*/ 2211 h 2523"/>
                <a:gd name="T56" fmla="*/ 340 w 2579"/>
                <a:gd name="T57" fmla="*/ 2126 h 2523"/>
                <a:gd name="T58" fmla="*/ 425 w 2579"/>
                <a:gd name="T59" fmla="*/ 1871 h 2523"/>
                <a:gd name="T60" fmla="*/ 453 w 2579"/>
                <a:gd name="T61" fmla="*/ 1701 h 2523"/>
                <a:gd name="T62" fmla="*/ 652 w 2579"/>
                <a:gd name="T63" fmla="*/ 1474 h 2523"/>
                <a:gd name="T64" fmla="*/ 340 w 2579"/>
                <a:gd name="T65" fmla="*/ 1219 h 2523"/>
                <a:gd name="T66" fmla="*/ 340 w 2579"/>
                <a:gd name="T67" fmla="*/ 1021 h 2523"/>
                <a:gd name="T68" fmla="*/ 113 w 2579"/>
                <a:gd name="T69" fmla="*/ 822 h 2523"/>
                <a:gd name="T70" fmla="*/ 170 w 2579"/>
                <a:gd name="T71" fmla="*/ 652 h 2523"/>
                <a:gd name="T72" fmla="*/ 538 w 2579"/>
                <a:gd name="T73" fmla="*/ 794 h 2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79" h="2523">
                  <a:moveTo>
                    <a:pt x="822" y="595"/>
                  </a:moveTo>
                  <a:lnTo>
                    <a:pt x="1134" y="567"/>
                  </a:lnTo>
                  <a:lnTo>
                    <a:pt x="1162" y="454"/>
                  </a:lnTo>
                  <a:lnTo>
                    <a:pt x="1219" y="397"/>
                  </a:lnTo>
                  <a:lnTo>
                    <a:pt x="1360" y="170"/>
                  </a:lnTo>
                  <a:lnTo>
                    <a:pt x="1360" y="114"/>
                  </a:lnTo>
                  <a:lnTo>
                    <a:pt x="1389" y="85"/>
                  </a:lnTo>
                  <a:lnTo>
                    <a:pt x="1389" y="28"/>
                  </a:lnTo>
                  <a:lnTo>
                    <a:pt x="1531" y="0"/>
                  </a:lnTo>
                  <a:lnTo>
                    <a:pt x="1531" y="85"/>
                  </a:lnTo>
                  <a:lnTo>
                    <a:pt x="1672" y="142"/>
                  </a:lnTo>
                  <a:lnTo>
                    <a:pt x="1672" y="199"/>
                  </a:lnTo>
                  <a:lnTo>
                    <a:pt x="2013" y="114"/>
                  </a:lnTo>
                  <a:lnTo>
                    <a:pt x="2098" y="142"/>
                  </a:lnTo>
                  <a:lnTo>
                    <a:pt x="2211" y="57"/>
                  </a:lnTo>
                  <a:lnTo>
                    <a:pt x="2466" y="85"/>
                  </a:lnTo>
                  <a:lnTo>
                    <a:pt x="2579" y="255"/>
                  </a:lnTo>
                  <a:lnTo>
                    <a:pt x="2494" y="340"/>
                  </a:lnTo>
                  <a:lnTo>
                    <a:pt x="2494" y="454"/>
                  </a:lnTo>
                  <a:lnTo>
                    <a:pt x="2409" y="737"/>
                  </a:lnTo>
                  <a:lnTo>
                    <a:pt x="2466" y="794"/>
                  </a:lnTo>
                  <a:lnTo>
                    <a:pt x="2409" y="936"/>
                  </a:lnTo>
                  <a:lnTo>
                    <a:pt x="2523" y="1049"/>
                  </a:lnTo>
                  <a:lnTo>
                    <a:pt x="2438" y="1191"/>
                  </a:lnTo>
                  <a:lnTo>
                    <a:pt x="2523" y="1304"/>
                  </a:lnTo>
                  <a:lnTo>
                    <a:pt x="2466" y="1474"/>
                  </a:lnTo>
                  <a:lnTo>
                    <a:pt x="2579" y="1559"/>
                  </a:lnTo>
                  <a:lnTo>
                    <a:pt x="2551" y="1644"/>
                  </a:lnTo>
                  <a:lnTo>
                    <a:pt x="2409" y="1729"/>
                  </a:lnTo>
                  <a:lnTo>
                    <a:pt x="2466" y="1928"/>
                  </a:lnTo>
                  <a:lnTo>
                    <a:pt x="2551" y="1928"/>
                  </a:lnTo>
                  <a:lnTo>
                    <a:pt x="2523" y="2013"/>
                  </a:lnTo>
                  <a:lnTo>
                    <a:pt x="2409" y="1985"/>
                  </a:lnTo>
                  <a:lnTo>
                    <a:pt x="2438" y="2126"/>
                  </a:lnTo>
                  <a:lnTo>
                    <a:pt x="2296" y="2126"/>
                  </a:lnTo>
                  <a:lnTo>
                    <a:pt x="2324" y="2041"/>
                  </a:lnTo>
                  <a:lnTo>
                    <a:pt x="2239" y="2013"/>
                  </a:lnTo>
                  <a:lnTo>
                    <a:pt x="2183" y="2183"/>
                  </a:lnTo>
                  <a:lnTo>
                    <a:pt x="2211" y="2268"/>
                  </a:lnTo>
                  <a:lnTo>
                    <a:pt x="2268" y="2268"/>
                  </a:lnTo>
                  <a:lnTo>
                    <a:pt x="2353" y="2325"/>
                  </a:lnTo>
                  <a:lnTo>
                    <a:pt x="2268" y="2523"/>
                  </a:lnTo>
                  <a:lnTo>
                    <a:pt x="2211" y="2495"/>
                  </a:lnTo>
                  <a:lnTo>
                    <a:pt x="2211" y="2353"/>
                  </a:lnTo>
                  <a:lnTo>
                    <a:pt x="2098" y="2353"/>
                  </a:lnTo>
                  <a:lnTo>
                    <a:pt x="2126" y="2268"/>
                  </a:lnTo>
                  <a:lnTo>
                    <a:pt x="2098" y="2211"/>
                  </a:lnTo>
                  <a:lnTo>
                    <a:pt x="2013" y="2240"/>
                  </a:lnTo>
                  <a:lnTo>
                    <a:pt x="1814" y="2098"/>
                  </a:lnTo>
                  <a:lnTo>
                    <a:pt x="1786" y="2211"/>
                  </a:lnTo>
                  <a:lnTo>
                    <a:pt x="1360" y="2268"/>
                  </a:lnTo>
                  <a:lnTo>
                    <a:pt x="1275" y="2155"/>
                  </a:lnTo>
                  <a:lnTo>
                    <a:pt x="793" y="2183"/>
                  </a:lnTo>
                  <a:lnTo>
                    <a:pt x="737" y="2325"/>
                  </a:lnTo>
                  <a:lnTo>
                    <a:pt x="482" y="2381"/>
                  </a:lnTo>
                  <a:lnTo>
                    <a:pt x="510" y="2211"/>
                  </a:lnTo>
                  <a:lnTo>
                    <a:pt x="397" y="2183"/>
                  </a:lnTo>
                  <a:lnTo>
                    <a:pt x="340" y="2126"/>
                  </a:lnTo>
                  <a:lnTo>
                    <a:pt x="453" y="2041"/>
                  </a:lnTo>
                  <a:lnTo>
                    <a:pt x="425" y="1871"/>
                  </a:lnTo>
                  <a:lnTo>
                    <a:pt x="482" y="1815"/>
                  </a:lnTo>
                  <a:lnTo>
                    <a:pt x="453" y="1701"/>
                  </a:lnTo>
                  <a:lnTo>
                    <a:pt x="595" y="1729"/>
                  </a:lnTo>
                  <a:lnTo>
                    <a:pt x="652" y="1474"/>
                  </a:lnTo>
                  <a:lnTo>
                    <a:pt x="510" y="1248"/>
                  </a:lnTo>
                  <a:lnTo>
                    <a:pt x="340" y="1219"/>
                  </a:lnTo>
                  <a:lnTo>
                    <a:pt x="312" y="1134"/>
                  </a:lnTo>
                  <a:lnTo>
                    <a:pt x="340" y="1021"/>
                  </a:lnTo>
                  <a:lnTo>
                    <a:pt x="198" y="794"/>
                  </a:lnTo>
                  <a:lnTo>
                    <a:pt x="113" y="822"/>
                  </a:lnTo>
                  <a:lnTo>
                    <a:pt x="0" y="766"/>
                  </a:lnTo>
                  <a:lnTo>
                    <a:pt x="170" y="652"/>
                  </a:lnTo>
                  <a:lnTo>
                    <a:pt x="340" y="652"/>
                  </a:lnTo>
                  <a:lnTo>
                    <a:pt x="538" y="794"/>
                  </a:lnTo>
                  <a:lnTo>
                    <a:pt x="822" y="59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5" name="Freeform 265"/>
            <p:cNvSpPr>
              <a:spLocks/>
            </p:cNvSpPr>
            <p:nvPr/>
          </p:nvSpPr>
          <p:spPr bwMode="auto">
            <a:xfrm>
              <a:off x="1436" y="3295"/>
              <a:ext cx="1815" cy="2721"/>
            </a:xfrm>
            <a:custGeom>
              <a:avLst/>
              <a:gdLst>
                <a:gd name="T0" fmla="*/ 426 w 1815"/>
                <a:gd name="T1" fmla="*/ 2693 h 2721"/>
                <a:gd name="T2" fmla="*/ 539 w 1815"/>
                <a:gd name="T3" fmla="*/ 2495 h 2721"/>
                <a:gd name="T4" fmla="*/ 652 w 1815"/>
                <a:gd name="T5" fmla="*/ 2240 h 2721"/>
                <a:gd name="T6" fmla="*/ 681 w 1815"/>
                <a:gd name="T7" fmla="*/ 2154 h 2721"/>
                <a:gd name="T8" fmla="*/ 823 w 1815"/>
                <a:gd name="T9" fmla="*/ 2211 h 2721"/>
                <a:gd name="T10" fmla="*/ 964 w 1815"/>
                <a:gd name="T11" fmla="*/ 2325 h 2721"/>
                <a:gd name="T12" fmla="*/ 1390 w 1815"/>
                <a:gd name="T13" fmla="*/ 2268 h 2721"/>
                <a:gd name="T14" fmla="*/ 1758 w 1815"/>
                <a:gd name="T15" fmla="*/ 2211 h 2721"/>
                <a:gd name="T16" fmla="*/ 1758 w 1815"/>
                <a:gd name="T17" fmla="*/ 2013 h 2721"/>
                <a:gd name="T18" fmla="*/ 1616 w 1815"/>
                <a:gd name="T19" fmla="*/ 1899 h 2721"/>
                <a:gd name="T20" fmla="*/ 1446 w 1815"/>
                <a:gd name="T21" fmla="*/ 1956 h 2721"/>
                <a:gd name="T22" fmla="*/ 1361 w 1815"/>
                <a:gd name="T23" fmla="*/ 1843 h 2721"/>
                <a:gd name="T24" fmla="*/ 1106 w 1815"/>
                <a:gd name="T25" fmla="*/ 1899 h 2721"/>
                <a:gd name="T26" fmla="*/ 681 w 1815"/>
                <a:gd name="T27" fmla="*/ 1786 h 2721"/>
                <a:gd name="T28" fmla="*/ 738 w 1815"/>
                <a:gd name="T29" fmla="*/ 1587 h 2721"/>
                <a:gd name="T30" fmla="*/ 908 w 1815"/>
                <a:gd name="T31" fmla="*/ 1389 h 2721"/>
                <a:gd name="T32" fmla="*/ 1163 w 1815"/>
                <a:gd name="T33" fmla="*/ 1417 h 2721"/>
                <a:gd name="T34" fmla="*/ 1390 w 1815"/>
                <a:gd name="T35" fmla="*/ 1219 h 2721"/>
                <a:gd name="T36" fmla="*/ 1049 w 1815"/>
                <a:gd name="T37" fmla="*/ 1049 h 2721"/>
                <a:gd name="T38" fmla="*/ 908 w 1815"/>
                <a:gd name="T39" fmla="*/ 850 h 2721"/>
                <a:gd name="T40" fmla="*/ 823 w 1815"/>
                <a:gd name="T41" fmla="*/ 652 h 2721"/>
                <a:gd name="T42" fmla="*/ 823 w 1815"/>
                <a:gd name="T43" fmla="*/ 425 h 2721"/>
                <a:gd name="T44" fmla="*/ 766 w 1815"/>
                <a:gd name="T45" fmla="*/ 283 h 2721"/>
                <a:gd name="T46" fmla="*/ 652 w 1815"/>
                <a:gd name="T47" fmla="*/ 142 h 2721"/>
                <a:gd name="T48" fmla="*/ 454 w 1815"/>
                <a:gd name="T49" fmla="*/ 142 h 2721"/>
                <a:gd name="T50" fmla="*/ 312 w 1815"/>
                <a:gd name="T51" fmla="*/ 85 h 2721"/>
                <a:gd name="T52" fmla="*/ 142 w 1815"/>
                <a:gd name="T53" fmla="*/ 85 h 2721"/>
                <a:gd name="T54" fmla="*/ 0 w 1815"/>
                <a:gd name="T55" fmla="*/ 198 h 2721"/>
                <a:gd name="T56" fmla="*/ 57 w 1815"/>
                <a:gd name="T57" fmla="*/ 680 h 2721"/>
                <a:gd name="T58" fmla="*/ 142 w 1815"/>
                <a:gd name="T59" fmla="*/ 1049 h 2721"/>
                <a:gd name="T60" fmla="*/ 312 w 1815"/>
                <a:gd name="T61" fmla="*/ 1106 h 2721"/>
                <a:gd name="T62" fmla="*/ 567 w 1815"/>
                <a:gd name="T63" fmla="*/ 1474 h 2721"/>
                <a:gd name="T64" fmla="*/ 397 w 1815"/>
                <a:gd name="T65" fmla="*/ 1644 h 2721"/>
                <a:gd name="T66" fmla="*/ 341 w 1815"/>
                <a:gd name="T67" fmla="*/ 1786 h 2721"/>
                <a:gd name="T68" fmla="*/ 312 w 1815"/>
                <a:gd name="T69" fmla="*/ 1871 h 2721"/>
                <a:gd name="T70" fmla="*/ 539 w 1815"/>
                <a:gd name="T71" fmla="*/ 2098 h 2721"/>
                <a:gd name="T72" fmla="*/ 341 w 1815"/>
                <a:gd name="T73" fmla="*/ 2438 h 2721"/>
                <a:gd name="T74" fmla="*/ 142 w 1815"/>
                <a:gd name="T75" fmla="*/ 2665 h 2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815" h="2721">
                  <a:moveTo>
                    <a:pt x="114" y="2721"/>
                  </a:moveTo>
                  <a:lnTo>
                    <a:pt x="426" y="2693"/>
                  </a:lnTo>
                  <a:lnTo>
                    <a:pt x="454" y="2580"/>
                  </a:lnTo>
                  <a:lnTo>
                    <a:pt x="539" y="2495"/>
                  </a:lnTo>
                  <a:lnTo>
                    <a:pt x="652" y="2296"/>
                  </a:lnTo>
                  <a:lnTo>
                    <a:pt x="652" y="2240"/>
                  </a:lnTo>
                  <a:lnTo>
                    <a:pt x="681" y="2211"/>
                  </a:lnTo>
                  <a:lnTo>
                    <a:pt x="681" y="2154"/>
                  </a:lnTo>
                  <a:lnTo>
                    <a:pt x="823" y="2126"/>
                  </a:lnTo>
                  <a:lnTo>
                    <a:pt x="823" y="2211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305" y="2240"/>
                  </a:lnTo>
                  <a:lnTo>
                    <a:pt x="1390" y="2268"/>
                  </a:lnTo>
                  <a:lnTo>
                    <a:pt x="1503" y="2183"/>
                  </a:lnTo>
                  <a:lnTo>
                    <a:pt x="1758" y="2211"/>
                  </a:lnTo>
                  <a:lnTo>
                    <a:pt x="1815" y="2126"/>
                  </a:lnTo>
                  <a:lnTo>
                    <a:pt x="1758" y="2013"/>
                  </a:lnTo>
                  <a:lnTo>
                    <a:pt x="1701" y="1871"/>
                  </a:lnTo>
                  <a:lnTo>
                    <a:pt x="1616" y="1899"/>
                  </a:lnTo>
                  <a:lnTo>
                    <a:pt x="1588" y="1956"/>
                  </a:lnTo>
                  <a:lnTo>
                    <a:pt x="1446" y="1956"/>
                  </a:lnTo>
                  <a:lnTo>
                    <a:pt x="1475" y="1843"/>
                  </a:lnTo>
                  <a:lnTo>
                    <a:pt x="1361" y="1843"/>
                  </a:lnTo>
                  <a:lnTo>
                    <a:pt x="1248" y="1899"/>
                  </a:lnTo>
                  <a:lnTo>
                    <a:pt x="1106" y="1899"/>
                  </a:lnTo>
                  <a:lnTo>
                    <a:pt x="1021" y="1956"/>
                  </a:lnTo>
                  <a:lnTo>
                    <a:pt x="681" y="1786"/>
                  </a:lnTo>
                  <a:lnTo>
                    <a:pt x="681" y="1673"/>
                  </a:lnTo>
                  <a:lnTo>
                    <a:pt x="738" y="1587"/>
                  </a:lnTo>
                  <a:lnTo>
                    <a:pt x="709" y="1474"/>
                  </a:lnTo>
                  <a:lnTo>
                    <a:pt x="908" y="1389"/>
                  </a:lnTo>
                  <a:lnTo>
                    <a:pt x="993" y="1446"/>
                  </a:lnTo>
                  <a:lnTo>
                    <a:pt x="1163" y="1417"/>
                  </a:lnTo>
                  <a:lnTo>
                    <a:pt x="1163" y="1332"/>
                  </a:lnTo>
                  <a:lnTo>
                    <a:pt x="1390" y="1219"/>
                  </a:lnTo>
                  <a:lnTo>
                    <a:pt x="1191" y="1049"/>
                  </a:lnTo>
                  <a:lnTo>
                    <a:pt x="1049" y="1049"/>
                  </a:lnTo>
                  <a:lnTo>
                    <a:pt x="851" y="992"/>
                  </a:lnTo>
                  <a:lnTo>
                    <a:pt x="908" y="850"/>
                  </a:lnTo>
                  <a:lnTo>
                    <a:pt x="908" y="709"/>
                  </a:lnTo>
                  <a:lnTo>
                    <a:pt x="823" y="652"/>
                  </a:lnTo>
                  <a:lnTo>
                    <a:pt x="879" y="482"/>
                  </a:lnTo>
                  <a:lnTo>
                    <a:pt x="823" y="425"/>
                  </a:lnTo>
                  <a:lnTo>
                    <a:pt x="851" y="227"/>
                  </a:lnTo>
                  <a:lnTo>
                    <a:pt x="766" y="283"/>
                  </a:lnTo>
                  <a:lnTo>
                    <a:pt x="738" y="170"/>
                  </a:lnTo>
                  <a:lnTo>
                    <a:pt x="652" y="142"/>
                  </a:lnTo>
                  <a:lnTo>
                    <a:pt x="567" y="170"/>
                  </a:lnTo>
                  <a:lnTo>
                    <a:pt x="454" y="142"/>
                  </a:lnTo>
                  <a:lnTo>
                    <a:pt x="454" y="57"/>
                  </a:lnTo>
                  <a:lnTo>
                    <a:pt x="312" y="85"/>
                  </a:lnTo>
                  <a:lnTo>
                    <a:pt x="227" y="0"/>
                  </a:lnTo>
                  <a:lnTo>
                    <a:pt x="142" y="85"/>
                  </a:lnTo>
                  <a:lnTo>
                    <a:pt x="57" y="85"/>
                  </a:lnTo>
                  <a:lnTo>
                    <a:pt x="0" y="198"/>
                  </a:lnTo>
                  <a:lnTo>
                    <a:pt x="85" y="454"/>
                  </a:lnTo>
                  <a:lnTo>
                    <a:pt x="57" y="680"/>
                  </a:lnTo>
                  <a:lnTo>
                    <a:pt x="142" y="709"/>
                  </a:lnTo>
                  <a:lnTo>
                    <a:pt x="142" y="1049"/>
                  </a:lnTo>
                  <a:lnTo>
                    <a:pt x="256" y="1162"/>
                  </a:lnTo>
                  <a:lnTo>
                    <a:pt x="312" y="1106"/>
                  </a:lnTo>
                  <a:lnTo>
                    <a:pt x="454" y="1219"/>
                  </a:lnTo>
                  <a:lnTo>
                    <a:pt x="567" y="1474"/>
                  </a:lnTo>
                  <a:lnTo>
                    <a:pt x="539" y="1559"/>
                  </a:lnTo>
                  <a:lnTo>
                    <a:pt x="397" y="1644"/>
                  </a:lnTo>
                  <a:lnTo>
                    <a:pt x="454" y="1701"/>
                  </a:lnTo>
                  <a:lnTo>
                    <a:pt x="341" y="1786"/>
                  </a:lnTo>
                  <a:lnTo>
                    <a:pt x="397" y="1843"/>
                  </a:lnTo>
                  <a:lnTo>
                    <a:pt x="312" y="1871"/>
                  </a:lnTo>
                  <a:lnTo>
                    <a:pt x="397" y="2013"/>
                  </a:lnTo>
                  <a:lnTo>
                    <a:pt x="539" y="2098"/>
                  </a:lnTo>
                  <a:lnTo>
                    <a:pt x="567" y="2268"/>
                  </a:lnTo>
                  <a:lnTo>
                    <a:pt x="341" y="2438"/>
                  </a:lnTo>
                  <a:lnTo>
                    <a:pt x="312" y="2580"/>
                  </a:lnTo>
                  <a:lnTo>
                    <a:pt x="142" y="2665"/>
                  </a:lnTo>
                  <a:lnTo>
                    <a:pt x="114" y="272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6" name="Freeform 269"/>
            <p:cNvSpPr>
              <a:spLocks/>
            </p:cNvSpPr>
            <p:nvPr/>
          </p:nvSpPr>
          <p:spPr bwMode="auto">
            <a:xfrm>
              <a:off x="643" y="4826"/>
              <a:ext cx="1360" cy="1389"/>
            </a:xfrm>
            <a:custGeom>
              <a:avLst/>
              <a:gdLst>
                <a:gd name="T0" fmla="*/ 85 w 1360"/>
                <a:gd name="T1" fmla="*/ 1361 h 1389"/>
                <a:gd name="T2" fmla="*/ 255 w 1360"/>
                <a:gd name="T3" fmla="*/ 1247 h 1389"/>
                <a:gd name="T4" fmla="*/ 425 w 1360"/>
                <a:gd name="T5" fmla="*/ 1247 h 1389"/>
                <a:gd name="T6" fmla="*/ 623 w 1360"/>
                <a:gd name="T7" fmla="*/ 1389 h 1389"/>
                <a:gd name="T8" fmla="*/ 907 w 1360"/>
                <a:gd name="T9" fmla="*/ 1190 h 1389"/>
                <a:gd name="T10" fmla="*/ 935 w 1360"/>
                <a:gd name="T11" fmla="*/ 1134 h 1389"/>
                <a:gd name="T12" fmla="*/ 1105 w 1360"/>
                <a:gd name="T13" fmla="*/ 1049 h 1389"/>
                <a:gd name="T14" fmla="*/ 1134 w 1360"/>
                <a:gd name="T15" fmla="*/ 907 h 1389"/>
                <a:gd name="T16" fmla="*/ 1360 w 1360"/>
                <a:gd name="T17" fmla="*/ 737 h 1389"/>
                <a:gd name="T18" fmla="*/ 1332 w 1360"/>
                <a:gd name="T19" fmla="*/ 567 h 1389"/>
                <a:gd name="T20" fmla="*/ 1190 w 1360"/>
                <a:gd name="T21" fmla="*/ 482 h 1389"/>
                <a:gd name="T22" fmla="*/ 1105 w 1360"/>
                <a:gd name="T23" fmla="*/ 340 h 1389"/>
                <a:gd name="T24" fmla="*/ 1190 w 1360"/>
                <a:gd name="T25" fmla="*/ 312 h 1389"/>
                <a:gd name="T26" fmla="*/ 1134 w 1360"/>
                <a:gd name="T27" fmla="*/ 255 h 1389"/>
                <a:gd name="T28" fmla="*/ 1247 w 1360"/>
                <a:gd name="T29" fmla="*/ 170 h 1389"/>
                <a:gd name="T30" fmla="*/ 1190 w 1360"/>
                <a:gd name="T31" fmla="*/ 113 h 1389"/>
                <a:gd name="T32" fmla="*/ 907 w 1360"/>
                <a:gd name="T33" fmla="*/ 0 h 1389"/>
                <a:gd name="T34" fmla="*/ 878 w 1360"/>
                <a:gd name="T35" fmla="*/ 85 h 1389"/>
                <a:gd name="T36" fmla="*/ 793 w 1360"/>
                <a:gd name="T37" fmla="*/ 56 h 1389"/>
                <a:gd name="T38" fmla="*/ 652 w 1360"/>
                <a:gd name="T39" fmla="*/ 255 h 1389"/>
                <a:gd name="T40" fmla="*/ 737 w 1360"/>
                <a:gd name="T41" fmla="*/ 312 h 1389"/>
                <a:gd name="T42" fmla="*/ 623 w 1360"/>
                <a:gd name="T43" fmla="*/ 425 h 1389"/>
                <a:gd name="T44" fmla="*/ 595 w 1360"/>
                <a:gd name="T45" fmla="*/ 567 h 1389"/>
                <a:gd name="T46" fmla="*/ 311 w 1360"/>
                <a:gd name="T47" fmla="*/ 680 h 1389"/>
                <a:gd name="T48" fmla="*/ 255 w 1360"/>
                <a:gd name="T49" fmla="*/ 907 h 1389"/>
                <a:gd name="T50" fmla="*/ 85 w 1360"/>
                <a:gd name="T51" fmla="*/ 1049 h 1389"/>
                <a:gd name="T52" fmla="*/ 85 w 1360"/>
                <a:gd name="T53" fmla="*/ 1190 h 1389"/>
                <a:gd name="T54" fmla="*/ 0 w 1360"/>
                <a:gd name="T55" fmla="*/ 1304 h 1389"/>
                <a:gd name="T56" fmla="*/ 85 w 1360"/>
                <a:gd name="T57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360" h="1389">
                  <a:moveTo>
                    <a:pt x="85" y="1361"/>
                  </a:moveTo>
                  <a:lnTo>
                    <a:pt x="255" y="1247"/>
                  </a:lnTo>
                  <a:lnTo>
                    <a:pt x="425" y="1247"/>
                  </a:lnTo>
                  <a:lnTo>
                    <a:pt x="623" y="1389"/>
                  </a:lnTo>
                  <a:lnTo>
                    <a:pt x="907" y="1190"/>
                  </a:lnTo>
                  <a:lnTo>
                    <a:pt x="935" y="1134"/>
                  </a:lnTo>
                  <a:lnTo>
                    <a:pt x="1105" y="1049"/>
                  </a:lnTo>
                  <a:lnTo>
                    <a:pt x="1134" y="907"/>
                  </a:lnTo>
                  <a:lnTo>
                    <a:pt x="1360" y="737"/>
                  </a:lnTo>
                  <a:lnTo>
                    <a:pt x="1332" y="567"/>
                  </a:lnTo>
                  <a:lnTo>
                    <a:pt x="1190" y="482"/>
                  </a:lnTo>
                  <a:lnTo>
                    <a:pt x="1105" y="340"/>
                  </a:lnTo>
                  <a:lnTo>
                    <a:pt x="1190" y="312"/>
                  </a:lnTo>
                  <a:lnTo>
                    <a:pt x="1134" y="255"/>
                  </a:lnTo>
                  <a:lnTo>
                    <a:pt x="1247" y="170"/>
                  </a:lnTo>
                  <a:lnTo>
                    <a:pt x="1190" y="113"/>
                  </a:lnTo>
                  <a:lnTo>
                    <a:pt x="907" y="0"/>
                  </a:lnTo>
                  <a:lnTo>
                    <a:pt x="878" y="85"/>
                  </a:lnTo>
                  <a:lnTo>
                    <a:pt x="793" y="56"/>
                  </a:lnTo>
                  <a:lnTo>
                    <a:pt x="652" y="255"/>
                  </a:lnTo>
                  <a:lnTo>
                    <a:pt x="737" y="312"/>
                  </a:lnTo>
                  <a:lnTo>
                    <a:pt x="623" y="425"/>
                  </a:lnTo>
                  <a:lnTo>
                    <a:pt x="595" y="567"/>
                  </a:lnTo>
                  <a:lnTo>
                    <a:pt x="311" y="680"/>
                  </a:lnTo>
                  <a:lnTo>
                    <a:pt x="255" y="907"/>
                  </a:lnTo>
                  <a:lnTo>
                    <a:pt x="85" y="1049"/>
                  </a:lnTo>
                  <a:lnTo>
                    <a:pt x="85" y="1190"/>
                  </a:lnTo>
                  <a:lnTo>
                    <a:pt x="0" y="1304"/>
                  </a:lnTo>
                  <a:lnTo>
                    <a:pt x="85" y="136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7" name="Freeform 272"/>
            <p:cNvSpPr>
              <a:spLocks/>
            </p:cNvSpPr>
            <p:nvPr/>
          </p:nvSpPr>
          <p:spPr bwMode="auto">
            <a:xfrm>
              <a:off x="2117" y="4344"/>
              <a:ext cx="1587" cy="964"/>
            </a:xfrm>
            <a:custGeom>
              <a:avLst/>
              <a:gdLst>
                <a:gd name="T0" fmla="*/ 709 w 1587"/>
                <a:gd name="T1" fmla="*/ 170 h 964"/>
                <a:gd name="T2" fmla="*/ 482 w 1587"/>
                <a:gd name="T3" fmla="*/ 283 h 964"/>
                <a:gd name="T4" fmla="*/ 482 w 1587"/>
                <a:gd name="T5" fmla="*/ 368 h 964"/>
                <a:gd name="T6" fmla="*/ 312 w 1587"/>
                <a:gd name="T7" fmla="*/ 397 h 964"/>
                <a:gd name="T8" fmla="*/ 227 w 1587"/>
                <a:gd name="T9" fmla="*/ 340 h 964"/>
                <a:gd name="T10" fmla="*/ 28 w 1587"/>
                <a:gd name="T11" fmla="*/ 425 h 964"/>
                <a:gd name="T12" fmla="*/ 57 w 1587"/>
                <a:gd name="T13" fmla="*/ 538 h 964"/>
                <a:gd name="T14" fmla="*/ 0 w 1587"/>
                <a:gd name="T15" fmla="*/ 624 h 964"/>
                <a:gd name="T16" fmla="*/ 0 w 1587"/>
                <a:gd name="T17" fmla="*/ 737 h 964"/>
                <a:gd name="T18" fmla="*/ 340 w 1587"/>
                <a:gd name="T19" fmla="*/ 907 h 964"/>
                <a:gd name="T20" fmla="*/ 425 w 1587"/>
                <a:gd name="T21" fmla="*/ 850 h 964"/>
                <a:gd name="T22" fmla="*/ 567 w 1587"/>
                <a:gd name="T23" fmla="*/ 850 h 964"/>
                <a:gd name="T24" fmla="*/ 680 w 1587"/>
                <a:gd name="T25" fmla="*/ 794 h 964"/>
                <a:gd name="T26" fmla="*/ 794 w 1587"/>
                <a:gd name="T27" fmla="*/ 794 h 964"/>
                <a:gd name="T28" fmla="*/ 765 w 1587"/>
                <a:gd name="T29" fmla="*/ 907 h 964"/>
                <a:gd name="T30" fmla="*/ 907 w 1587"/>
                <a:gd name="T31" fmla="*/ 907 h 964"/>
                <a:gd name="T32" fmla="*/ 935 w 1587"/>
                <a:gd name="T33" fmla="*/ 850 h 964"/>
                <a:gd name="T34" fmla="*/ 1020 w 1587"/>
                <a:gd name="T35" fmla="*/ 822 h 964"/>
                <a:gd name="T36" fmla="*/ 1077 w 1587"/>
                <a:gd name="T37" fmla="*/ 964 h 964"/>
                <a:gd name="T38" fmla="*/ 1134 w 1587"/>
                <a:gd name="T39" fmla="*/ 879 h 964"/>
                <a:gd name="T40" fmla="*/ 1361 w 1587"/>
                <a:gd name="T41" fmla="*/ 850 h 964"/>
                <a:gd name="T42" fmla="*/ 1389 w 1587"/>
                <a:gd name="T43" fmla="*/ 624 h 964"/>
                <a:gd name="T44" fmla="*/ 1474 w 1587"/>
                <a:gd name="T45" fmla="*/ 453 h 964"/>
                <a:gd name="T46" fmla="*/ 1559 w 1587"/>
                <a:gd name="T47" fmla="*/ 453 h 964"/>
                <a:gd name="T48" fmla="*/ 1531 w 1587"/>
                <a:gd name="T49" fmla="*/ 368 h 964"/>
                <a:gd name="T50" fmla="*/ 1587 w 1587"/>
                <a:gd name="T51" fmla="*/ 227 h 964"/>
                <a:gd name="T52" fmla="*/ 1531 w 1587"/>
                <a:gd name="T53" fmla="*/ 170 h 964"/>
                <a:gd name="T54" fmla="*/ 1531 w 1587"/>
                <a:gd name="T55" fmla="*/ 85 h 964"/>
                <a:gd name="T56" fmla="*/ 1162 w 1587"/>
                <a:gd name="T57" fmla="*/ 0 h 964"/>
                <a:gd name="T58" fmla="*/ 879 w 1587"/>
                <a:gd name="T59" fmla="*/ 113 h 964"/>
                <a:gd name="T60" fmla="*/ 794 w 1587"/>
                <a:gd name="T61" fmla="*/ 85 h 964"/>
                <a:gd name="T62" fmla="*/ 709 w 1587"/>
                <a:gd name="T63" fmla="*/ 17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87" h="964">
                  <a:moveTo>
                    <a:pt x="709" y="170"/>
                  </a:moveTo>
                  <a:lnTo>
                    <a:pt x="482" y="283"/>
                  </a:lnTo>
                  <a:lnTo>
                    <a:pt x="482" y="368"/>
                  </a:lnTo>
                  <a:lnTo>
                    <a:pt x="312" y="397"/>
                  </a:lnTo>
                  <a:lnTo>
                    <a:pt x="227" y="340"/>
                  </a:lnTo>
                  <a:lnTo>
                    <a:pt x="28" y="425"/>
                  </a:lnTo>
                  <a:lnTo>
                    <a:pt x="57" y="538"/>
                  </a:lnTo>
                  <a:lnTo>
                    <a:pt x="0" y="624"/>
                  </a:lnTo>
                  <a:lnTo>
                    <a:pt x="0" y="737"/>
                  </a:lnTo>
                  <a:lnTo>
                    <a:pt x="340" y="907"/>
                  </a:lnTo>
                  <a:lnTo>
                    <a:pt x="425" y="850"/>
                  </a:lnTo>
                  <a:lnTo>
                    <a:pt x="567" y="850"/>
                  </a:lnTo>
                  <a:lnTo>
                    <a:pt x="680" y="794"/>
                  </a:lnTo>
                  <a:lnTo>
                    <a:pt x="794" y="794"/>
                  </a:lnTo>
                  <a:lnTo>
                    <a:pt x="765" y="907"/>
                  </a:lnTo>
                  <a:lnTo>
                    <a:pt x="907" y="907"/>
                  </a:lnTo>
                  <a:lnTo>
                    <a:pt x="935" y="850"/>
                  </a:lnTo>
                  <a:lnTo>
                    <a:pt x="1020" y="822"/>
                  </a:lnTo>
                  <a:lnTo>
                    <a:pt x="1077" y="964"/>
                  </a:lnTo>
                  <a:lnTo>
                    <a:pt x="1134" y="879"/>
                  </a:lnTo>
                  <a:lnTo>
                    <a:pt x="1361" y="850"/>
                  </a:lnTo>
                  <a:lnTo>
                    <a:pt x="1389" y="624"/>
                  </a:lnTo>
                  <a:lnTo>
                    <a:pt x="1474" y="453"/>
                  </a:lnTo>
                  <a:lnTo>
                    <a:pt x="1559" y="453"/>
                  </a:lnTo>
                  <a:lnTo>
                    <a:pt x="1531" y="368"/>
                  </a:lnTo>
                  <a:lnTo>
                    <a:pt x="1587" y="227"/>
                  </a:lnTo>
                  <a:lnTo>
                    <a:pt x="1531" y="170"/>
                  </a:lnTo>
                  <a:lnTo>
                    <a:pt x="1531" y="85"/>
                  </a:lnTo>
                  <a:lnTo>
                    <a:pt x="1162" y="0"/>
                  </a:lnTo>
                  <a:lnTo>
                    <a:pt x="879" y="113"/>
                  </a:lnTo>
                  <a:lnTo>
                    <a:pt x="794" y="85"/>
                  </a:lnTo>
                  <a:lnTo>
                    <a:pt x="709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8" name="Freeform 273"/>
            <p:cNvSpPr>
              <a:spLocks/>
            </p:cNvSpPr>
            <p:nvPr/>
          </p:nvSpPr>
          <p:spPr bwMode="auto">
            <a:xfrm>
              <a:off x="3109" y="3522"/>
              <a:ext cx="1673" cy="1559"/>
            </a:xfrm>
            <a:custGeom>
              <a:avLst/>
              <a:gdLst>
                <a:gd name="T0" fmla="*/ 170 w 1673"/>
                <a:gd name="T1" fmla="*/ 822 h 1559"/>
                <a:gd name="T2" fmla="*/ 539 w 1673"/>
                <a:gd name="T3" fmla="*/ 907 h 1559"/>
                <a:gd name="T4" fmla="*/ 539 w 1673"/>
                <a:gd name="T5" fmla="*/ 992 h 1559"/>
                <a:gd name="T6" fmla="*/ 595 w 1673"/>
                <a:gd name="T7" fmla="*/ 1049 h 1559"/>
                <a:gd name="T8" fmla="*/ 539 w 1673"/>
                <a:gd name="T9" fmla="*/ 1190 h 1559"/>
                <a:gd name="T10" fmla="*/ 567 w 1673"/>
                <a:gd name="T11" fmla="*/ 1275 h 1559"/>
                <a:gd name="T12" fmla="*/ 737 w 1673"/>
                <a:gd name="T13" fmla="*/ 1304 h 1559"/>
                <a:gd name="T14" fmla="*/ 936 w 1673"/>
                <a:gd name="T15" fmla="*/ 1190 h 1559"/>
                <a:gd name="T16" fmla="*/ 964 w 1673"/>
                <a:gd name="T17" fmla="*/ 1360 h 1559"/>
                <a:gd name="T18" fmla="*/ 1049 w 1673"/>
                <a:gd name="T19" fmla="*/ 1474 h 1559"/>
                <a:gd name="T20" fmla="*/ 1191 w 1673"/>
                <a:gd name="T21" fmla="*/ 1474 h 1559"/>
                <a:gd name="T22" fmla="*/ 1247 w 1673"/>
                <a:gd name="T23" fmla="*/ 1531 h 1559"/>
                <a:gd name="T24" fmla="*/ 1446 w 1673"/>
                <a:gd name="T25" fmla="*/ 1559 h 1559"/>
                <a:gd name="T26" fmla="*/ 1474 w 1673"/>
                <a:gd name="T27" fmla="*/ 1502 h 1559"/>
                <a:gd name="T28" fmla="*/ 1616 w 1673"/>
                <a:gd name="T29" fmla="*/ 1417 h 1559"/>
                <a:gd name="T30" fmla="*/ 1616 w 1673"/>
                <a:gd name="T31" fmla="*/ 1332 h 1559"/>
                <a:gd name="T32" fmla="*/ 1531 w 1673"/>
                <a:gd name="T33" fmla="*/ 1304 h 1559"/>
                <a:gd name="T34" fmla="*/ 1673 w 1673"/>
                <a:gd name="T35" fmla="*/ 1162 h 1559"/>
                <a:gd name="T36" fmla="*/ 1673 w 1673"/>
                <a:gd name="T37" fmla="*/ 1077 h 1559"/>
                <a:gd name="T38" fmla="*/ 1616 w 1673"/>
                <a:gd name="T39" fmla="*/ 1020 h 1559"/>
                <a:gd name="T40" fmla="*/ 1559 w 1673"/>
                <a:gd name="T41" fmla="*/ 850 h 1559"/>
                <a:gd name="T42" fmla="*/ 1474 w 1673"/>
                <a:gd name="T43" fmla="*/ 822 h 1559"/>
                <a:gd name="T44" fmla="*/ 1446 w 1673"/>
                <a:gd name="T45" fmla="*/ 652 h 1559"/>
                <a:gd name="T46" fmla="*/ 1531 w 1673"/>
                <a:gd name="T47" fmla="*/ 623 h 1559"/>
                <a:gd name="T48" fmla="*/ 1673 w 1673"/>
                <a:gd name="T49" fmla="*/ 510 h 1559"/>
                <a:gd name="T50" fmla="*/ 1503 w 1673"/>
                <a:gd name="T51" fmla="*/ 397 h 1559"/>
                <a:gd name="T52" fmla="*/ 1418 w 1673"/>
                <a:gd name="T53" fmla="*/ 113 h 1559"/>
                <a:gd name="T54" fmla="*/ 1247 w 1673"/>
                <a:gd name="T55" fmla="*/ 113 h 1559"/>
                <a:gd name="T56" fmla="*/ 1219 w 1673"/>
                <a:gd name="T57" fmla="*/ 283 h 1559"/>
                <a:gd name="T58" fmla="*/ 1106 w 1673"/>
                <a:gd name="T59" fmla="*/ 312 h 1559"/>
                <a:gd name="T60" fmla="*/ 851 w 1673"/>
                <a:gd name="T61" fmla="*/ 198 h 1559"/>
                <a:gd name="T62" fmla="*/ 765 w 1673"/>
                <a:gd name="T63" fmla="*/ 255 h 1559"/>
                <a:gd name="T64" fmla="*/ 652 w 1673"/>
                <a:gd name="T65" fmla="*/ 227 h 1559"/>
                <a:gd name="T66" fmla="*/ 680 w 1673"/>
                <a:gd name="T67" fmla="*/ 141 h 1559"/>
                <a:gd name="T68" fmla="*/ 567 w 1673"/>
                <a:gd name="T69" fmla="*/ 0 h 1559"/>
                <a:gd name="T70" fmla="*/ 454 w 1673"/>
                <a:gd name="T71" fmla="*/ 56 h 1559"/>
                <a:gd name="T72" fmla="*/ 312 w 1673"/>
                <a:gd name="T73" fmla="*/ 28 h 1559"/>
                <a:gd name="T74" fmla="*/ 312 w 1673"/>
                <a:gd name="T75" fmla="*/ 85 h 1559"/>
                <a:gd name="T76" fmla="*/ 227 w 1673"/>
                <a:gd name="T77" fmla="*/ 56 h 1559"/>
                <a:gd name="T78" fmla="*/ 227 w 1673"/>
                <a:gd name="T79" fmla="*/ 113 h 1559"/>
                <a:gd name="T80" fmla="*/ 142 w 1673"/>
                <a:gd name="T81" fmla="*/ 141 h 1559"/>
                <a:gd name="T82" fmla="*/ 113 w 1673"/>
                <a:gd name="T83" fmla="*/ 227 h 1559"/>
                <a:gd name="T84" fmla="*/ 0 w 1673"/>
                <a:gd name="T85" fmla="*/ 340 h 1559"/>
                <a:gd name="T86" fmla="*/ 142 w 1673"/>
                <a:gd name="T87" fmla="*/ 482 h 1559"/>
                <a:gd name="T88" fmla="*/ 170 w 1673"/>
                <a:gd name="T89" fmla="*/ 822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673" h="1559">
                  <a:moveTo>
                    <a:pt x="170" y="822"/>
                  </a:moveTo>
                  <a:lnTo>
                    <a:pt x="539" y="907"/>
                  </a:lnTo>
                  <a:lnTo>
                    <a:pt x="539" y="992"/>
                  </a:lnTo>
                  <a:lnTo>
                    <a:pt x="595" y="1049"/>
                  </a:lnTo>
                  <a:lnTo>
                    <a:pt x="539" y="1190"/>
                  </a:lnTo>
                  <a:lnTo>
                    <a:pt x="567" y="1275"/>
                  </a:lnTo>
                  <a:lnTo>
                    <a:pt x="737" y="1304"/>
                  </a:lnTo>
                  <a:lnTo>
                    <a:pt x="936" y="1190"/>
                  </a:lnTo>
                  <a:lnTo>
                    <a:pt x="964" y="1360"/>
                  </a:lnTo>
                  <a:lnTo>
                    <a:pt x="1049" y="1474"/>
                  </a:lnTo>
                  <a:lnTo>
                    <a:pt x="1191" y="1474"/>
                  </a:lnTo>
                  <a:lnTo>
                    <a:pt x="1247" y="1531"/>
                  </a:lnTo>
                  <a:lnTo>
                    <a:pt x="1446" y="1559"/>
                  </a:lnTo>
                  <a:lnTo>
                    <a:pt x="1474" y="1502"/>
                  </a:lnTo>
                  <a:lnTo>
                    <a:pt x="1616" y="1417"/>
                  </a:lnTo>
                  <a:lnTo>
                    <a:pt x="1616" y="1332"/>
                  </a:lnTo>
                  <a:lnTo>
                    <a:pt x="1531" y="1304"/>
                  </a:lnTo>
                  <a:lnTo>
                    <a:pt x="1673" y="1162"/>
                  </a:lnTo>
                  <a:lnTo>
                    <a:pt x="1673" y="1077"/>
                  </a:lnTo>
                  <a:lnTo>
                    <a:pt x="1616" y="1020"/>
                  </a:lnTo>
                  <a:lnTo>
                    <a:pt x="1559" y="850"/>
                  </a:lnTo>
                  <a:lnTo>
                    <a:pt x="1474" y="822"/>
                  </a:lnTo>
                  <a:lnTo>
                    <a:pt x="1446" y="652"/>
                  </a:lnTo>
                  <a:lnTo>
                    <a:pt x="1531" y="623"/>
                  </a:lnTo>
                  <a:lnTo>
                    <a:pt x="1673" y="510"/>
                  </a:lnTo>
                  <a:lnTo>
                    <a:pt x="1503" y="397"/>
                  </a:lnTo>
                  <a:lnTo>
                    <a:pt x="1418" y="113"/>
                  </a:lnTo>
                  <a:lnTo>
                    <a:pt x="1247" y="113"/>
                  </a:lnTo>
                  <a:lnTo>
                    <a:pt x="1219" y="283"/>
                  </a:lnTo>
                  <a:lnTo>
                    <a:pt x="1106" y="312"/>
                  </a:lnTo>
                  <a:lnTo>
                    <a:pt x="851" y="198"/>
                  </a:lnTo>
                  <a:lnTo>
                    <a:pt x="765" y="255"/>
                  </a:lnTo>
                  <a:lnTo>
                    <a:pt x="652" y="227"/>
                  </a:lnTo>
                  <a:lnTo>
                    <a:pt x="680" y="141"/>
                  </a:lnTo>
                  <a:lnTo>
                    <a:pt x="567" y="0"/>
                  </a:lnTo>
                  <a:lnTo>
                    <a:pt x="454" y="56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27" y="56"/>
                  </a:lnTo>
                  <a:lnTo>
                    <a:pt x="227" y="113"/>
                  </a:lnTo>
                  <a:lnTo>
                    <a:pt x="142" y="141"/>
                  </a:lnTo>
                  <a:lnTo>
                    <a:pt x="113" y="227"/>
                  </a:lnTo>
                  <a:lnTo>
                    <a:pt x="0" y="340"/>
                  </a:lnTo>
                  <a:lnTo>
                    <a:pt x="142" y="482"/>
                  </a:lnTo>
                  <a:lnTo>
                    <a:pt x="170" y="82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59" name="Freeform 274"/>
            <p:cNvSpPr>
              <a:spLocks/>
            </p:cNvSpPr>
            <p:nvPr/>
          </p:nvSpPr>
          <p:spPr bwMode="auto">
            <a:xfrm>
              <a:off x="3081" y="1310"/>
              <a:ext cx="1559" cy="1815"/>
            </a:xfrm>
            <a:custGeom>
              <a:avLst/>
              <a:gdLst>
                <a:gd name="T0" fmla="*/ 1559 w 1559"/>
                <a:gd name="T1" fmla="*/ 709 h 1815"/>
                <a:gd name="T2" fmla="*/ 1474 w 1559"/>
                <a:gd name="T3" fmla="*/ 851 h 1815"/>
                <a:gd name="T4" fmla="*/ 1531 w 1559"/>
                <a:gd name="T5" fmla="*/ 851 h 1815"/>
                <a:gd name="T6" fmla="*/ 1531 w 1559"/>
                <a:gd name="T7" fmla="*/ 936 h 1815"/>
                <a:gd name="T8" fmla="*/ 1389 w 1559"/>
                <a:gd name="T9" fmla="*/ 993 h 1815"/>
                <a:gd name="T10" fmla="*/ 1474 w 1559"/>
                <a:gd name="T11" fmla="*/ 1049 h 1815"/>
                <a:gd name="T12" fmla="*/ 1389 w 1559"/>
                <a:gd name="T13" fmla="*/ 1106 h 1815"/>
                <a:gd name="T14" fmla="*/ 1360 w 1559"/>
                <a:gd name="T15" fmla="*/ 1248 h 1815"/>
                <a:gd name="T16" fmla="*/ 1275 w 1559"/>
                <a:gd name="T17" fmla="*/ 1276 h 1815"/>
                <a:gd name="T18" fmla="*/ 1304 w 1559"/>
                <a:gd name="T19" fmla="*/ 1390 h 1815"/>
                <a:gd name="T20" fmla="*/ 1049 w 1559"/>
                <a:gd name="T21" fmla="*/ 1361 h 1815"/>
                <a:gd name="T22" fmla="*/ 1162 w 1559"/>
                <a:gd name="T23" fmla="*/ 1446 h 1815"/>
                <a:gd name="T24" fmla="*/ 1020 w 1559"/>
                <a:gd name="T25" fmla="*/ 1560 h 1815"/>
                <a:gd name="T26" fmla="*/ 907 w 1559"/>
                <a:gd name="T27" fmla="*/ 1588 h 1815"/>
                <a:gd name="T28" fmla="*/ 850 w 1559"/>
                <a:gd name="T29" fmla="*/ 1701 h 1815"/>
                <a:gd name="T30" fmla="*/ 623 w 1559"/>
                <a:gd name="T31" fmla="*/ 1730 h 1815"/>
                <a:gd name="T32" fmla="*/ 482 w 1559"/>
                <a:gd name="T33" fmla="*/ 1786 h 1815"/>
                <a:gd name="T34" fmla="*/ 453 w 1559"/>
                <a:gd name="T35" fmla="*/ 1758 h 1815"/>
                <a:gd name="T36" fmla="*/ 425 w 1559"/>
                <a:gd name="T37" fmla="*/ 1815 h 1815"/>
                <a:gd name="T38" fmla="*/ 312 w 1559"/>
                <a:gd name="T39" fmla="*/ 1815 h 1815"/>
                <a:gd name="T40" fmla="*/ 255 w 1559"/>
                <a:gd name="T41" fmla="*/ 1701 h 1815"/>
                <a:gd name="T42" fmla="*/ 141 w 1559"/>
                <a:gd name="T43" fmla="*/ 1645 h 1815"/>
                <a:gd name="T44" fmla="*/ 56 w 1559"/>
                <a:gd name="T45" fmla="*/ 1645 h 1815"/>
                <a:gd name="T46" fmla="*/ 0 w 1559"/>
                <a:gd name="T47" fmla="*/ 1588 h 1815"/>
                <a:gd name="T48" fmla="*/ 56 w 1559"/>
                <a:gd name="T49" fmla="*/ 1503 h 1815"/>
                <a:gd name="T50" fmla="*/ 28 w 1559"/>
                <a:gd name="T51" fmla="*/ 1390 h 1815"/>
                <a:gd name="T52" fmla="*/ 170 w 1559"/>
                <a:gd name="T53" fmla="*/ 1191 h 1815"/>
                <a:gd name="T54" fmla="*/ 170 w 1559"/>
                <a:gd name="T55" fmla="*/ 1049 h 1815"/>
                <a:gd name="T56" fmla="*/ 340 w 1559"/>
                <a:gd name="T57" fmla="*/ 964 h 1815"/>
                <a:gd name="T58" fmla="*/ 425 w 1559"/>
                <a:gd name="T59" fmla="*/ 851 h 1815"/>
                <a:gd name="T60" fmla="*/ 397 w 1559"/>
                <a:gd name="T61" fmla="*/ 738 h 1815"/>
                <a:gd name="T62" fmla="*/ 453 w 1559"/>
                <a:gd name="T63" fmla="*/ 681 h 1815"/>
                <a:gd name="T64" fmla="*/ 623 w 1559"/>
                <a:gd name="T65" fmla="*/ 681 h 1815"/>
                <a:gd name="T66" fmla="*/ 652 w 1559"/>
                <a:gd name="T67" fmla="*/ 539 h 1815"/>
                <a:gd name="T68" fmla="*/ 595 w 1559"/>
                <a:gd name="T69" fmla="*/ 454 h 1815"/>
                <a:gd name="T70" fmla="*/ 680 w 1559"/>
                <a:gd name="T71" fmla="*/ 284 h 1815"/>
                <a:gd name="T72" fmla="*/ 879 w 1559"/>
                <a:gd name="T73" fmla="*/ 142 h 1815"/>
                <a:gd name="T74" fmla="*/ 964 w 1559"/>
                <a:gd name="T75" fmla="*/ 0 h 1815"/>
                <a:gd name="T76" fmla="*/ 1105 w 1559"/>
                <a:gd name="T77" fmla="*/ 142 h 1815"/>
                <a:gd name="T78" fmla="*/ 1247 w 1559"/>
                <a:gd name="T79" fmla="*/ 171 h 1815"/>
                <a:gd name="T80" fmla="*/ 1134 w 1559"/>
                <a:gd name="T81" fmla="*/ 312 h 1815"/>
                <a:gd name="T82" fmla="*/ 1190 w 1559"/>
                <a:gd name="T83" fmla="*/ 397 h 1815"/>
                <a:gd name="T84" fmla="*/ 1134 w 1559"/>
                <a:gd name="T85" fmla="*/ 482 h 1815"/>
                <a:gd name="T86" fmla="*/ 1247 w 1559"/>
                <a:gd name="T87" fmla="*/ 624 h 1815"/>
                <a:gd name="T88" fmla="*/ 1559 w 1559"/>
                <a:gd name="T89" fmla="*/ 709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59" h="1815">
                  <a:moveTo>
                    <a:pt x="1559" y="709"/>
                  </a:moveTo>
                  <a:lnTo>
                    <a:pt x="1474" y="851"/>
                  </a:lnTo>
                  <a:lnTo>
                    <a:pt x="1531" y="851"/>
                  </a:lnTo>
                  <a:lnTo>
                    <a:pt x="1531" y="936"/>
                  </a:lnTo>
                  <a:lnTo>
                    <a:pt x="1389" y="993"/>
                  </a:lnTo>
                  <a:lnTo>
                    <a:pt x="1474" y="1049"/>
                  </a:lnTo>
                  <a:lnTo>
                    <a:pt x="1389" y="1106"/>
                  </a:lnTo>
                  <a:lnTo>
                    <a:pt x="1360" y="1248"/>
                  </a:lnTo>
                  <a:lnTo>
                    <a:pt x="1275" y="1276"/>
                  </a:lnTo>
                  <a:lnTo>
                    <a:pt x="1304" y="1390"/>
                  </a:lnTo>
                  <a:lnTo>
                    <a:pt x="1049" y="1361"/>
                  </a:lnTo>
                  <a:lnTo>
                    <a:pt x="1162" y="1446"/>
                  </a:lnTo>
                  <a:lnTo>
                    <a:pt x="1020" y="1560"/>
                  </a:lnTo>
                  <a:lnTo>
                    <a:pt x="907" y="1588"/>
                  </a:lnTo>
                  <a:lnTo>
                    <a:pt x="850" y="1701"/>
                  </a:lnTo>
                  <a:lnTo>
                    <a:pt x="623" y="1730"/>
                  </a:lnTo>
                  <a:lnTo>
                    <a:pt x="482" y="1786"/>
                  </a:lnTo>
                  <a:lnTo>
                    <a:pt x="453" y="1758"/>
                  </a:lnTo>
                  <a:lnTo>
                    <a:pt x="425" y="1815"/>
                  </a:lnTo>
                  <a:lnTo>
                    <a:pt x="312" y="1815"/>
                  </a:lnTo>
                  <a:lnTo>
                    <a:pt x="255" y="1701"/>
                  </a:lnTo>
                  <a:lnTo>
                    <a:pt x="141" y="1645"/>
                  </a:lnTo>
                  <a:lnTo>
                    <a:pt x="56" y="1645"/>
                  </a:lnTo>
                  <a:lnTo>
                    <a:pt x="0" y="1588"/>
                  </a:lnTo>
                  <a:lnTo>
                    <a:pt x="56" y="1503"/>
                  </a:lnTo>
                  <a:lnTo>
                    <a:pt x="28" y="1390"/>
                  </a:lnTo>
                  <a:lnTo>
                    <a:pt x="170" y="1191"/>
                  </a:lnTo>
                  <a:lnTo>
                    <a:pt x="170" y="1049"/>
                  </a:lnTo>
                  <a:lnTo>
                    <a:pt x="340" y="964"/>
                  </a:lnTo>
                  <a:lnTo>
                    <a:pt x="425" y="851"/>
                  </a:lnTo>
                  <a:lnTo>
                    <a:pt x="397" y="738"/>
                  </a:lnTo>
                  <a:lnTo>
                    <a:pt x="453" y="681"/>
                  </a:lnTo>
                  <a:lnTo>
                    <a:pt x="623" y="681"/>
                  </a:lnTo>
                  <a:lnTo>
                    <a:pt x="652" y="539"/>
                  </a:lnTo>
                  <a:lnTo>
                    <a:pt x="595" y="454"/>
                  </a:lnTo>
                  <a:lnTo>
                    <a:pt x="680" y="284"/>
                  </a:lnTo>
                  <a:lnTo>
                    <a:pt x="879" y="142"/>
                  </a:lnTo>
                  <a:lnTo>
                    <a:pt x="964" y="0"/>
                  </a:lnTo>
                  <a:lnTo>
                    <a:pt x="1105" y="142"/>
                  </a:lnTo>
                  <a:lnTo>
                    <a:pt x="1247" y="171"/>
                  </a:lnTo>
                  <a:lnTo>
                    <a:pt x="1134" y="312"/>
                  </a:lnTo>
                  <a:lnTo>
                    <a:pt x="1190" y="397"/>
                  </a:lnTo>
                  <a:lnTo>
                    <a:pt x="1134" y="482"/>
                  </a:lnTo>
                  <a:lnTo>
                    <a:pt x="1247" y="624"/>
                  </a:lnTo>
                  <a:lnTo>
                    <a:pt x="1559" y="70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0" name="Freeform 275"/>
            <p:cNvSpPr>
              <a:spLocks/>
            </p:cNvSpPr>
            <p:nvPr/>
          </p:nvSpPr>
          <p:spPr bwMode="auto">
            <a:xfrm>
              <a:off x="1862" y="290"/>
              <a:ext cx="2523" cy="1701"/>
            </a:xfrm>
            <a:custGeom>
              <a:avLst/>
              <a:gdLst>
                <a:gd name="T0" fmla="*/ 1502 w 2523"/>
                <a:gd name="T1" fmla="*/ 1446 h 1701"/>
                <a:gd name="T2" fmla="*/ 1587 w 2523"/>
                <a:gd name="T3" fmla="*/ 1219 h 1701"/>
                <a:gd name="T4" fmla="*/ 1616 w 2523"/>
                <a:gd name="T5" fmla="*/ 1020 h 1701"/>
                <a:gd name="T6" fmla="*/ 1474 w 2523"/>
                <a:gd name="T7" fmla="*/ 1105 h 1701"/>
                <a:gd name="T8" fmla="*/ 1275 w 2523"/>
                <a:gd name="T9" fmla="*/ 1247 h 1701"/>
                <a:gd name="T10" fmla="*/ 1105 w 2523"/>
                <a:gd name="T11" fmla="*/ 1219 h 1701"/>
                <a:gd name="T12" fmla="*/ 964 w 2523"/>
                <a:gd name="T13" fmla="*/ 1105 h 1701"/>
                <a:gd name="T14" fmla="*/ 793 w 2523"/>
                <a:gd name="T15" fmla="*/ 964 h 1701"/>
                <a:gd name="T16" fmla="*/ 680 w 2523"/>
                <a:gd name="T17" fmla="*/ 935 h 1701"/>
                <a:gd name="T18" fmla="*/ 567 w 2523"/>
                <a:gd name="T19" fmla="*/ 850 h 1701"/>
                <a:gd name="T20" fmla="*/ 312 w 2523"/>
                <a:gd name="T21" fmla="*/ 879 h 1701"/>
                <a:gd name="T22" fmla="*/ 85 w 2523"/>
                <a:gd name="T23" fmla="*/ 794 h 1701"/>
                <a:gd name="T24" fmla="*/ 141 w 2523"/>
                <a:gd name="T25" fmla="*/ 425 h 1701"/>
                <a:gd name="T26" fmla="*/ 312 w 2523"/>
                <a:gd name="T27" fmla="*/ 283 h 1701"/>
                <a:gd name="T28" fmla="*/ 680 w 2523"/>
                <a:gd name="T29" fmla="*/ 312 h 1701"/>
                <a:gd name="T30" fmla="*/ 992 w 2523"/>
                <a:gd name="T31" fmla="*/ 453 h 1701"/>
                <a:gd name="T32" fmla="*/ 1247 w 2523"/>
                <a:gd name="T33" fmla="*/ 425 h 1701"/>
                <a:gd name="T34" fmla="*/ 1559 w 2523"/>
                <a:gd name="T35" fmla="*/ 0 h 1701"/>
                <a:gd name="T36" fmla="*/ 1559 w 2523"/>
                <a:gd name="T37" fmla="*/ 198 h 1701"/>
                <a:gd name="T38" fmla="*/ 1729 w 2523"/>
                <a:gd name="T39" fmla="*/ 170 h 1701"/>
                <a:gd name="T40" fmla="*/ 1899 w 2523"/>
                <a:gd name="T41" fmla="*/ 255 h 1701"/>
                <a:gd name="T42" fmla="*/ 1984 w 2523"/>
                <a:gd name="T43" fmla="*/ 397 h 1701"/>
                <a:gd name="T44" fmla="*/ 2126 w 2523"/>
                <a:gd name="T45" fmla="*/ 482 h 1701"/>
                <a:gd name="T46" fmla="*/ 2296 w 2523"/>
                <a:gd name="T47" fmla="*/ 312 h 1701"/>
                <a:gd name="T48" fmla="*/ 2381 w 2523"/>
                <a:gd name="T49" fmla="*/ 142 h 1701"/>
                <a:gd name="T50" fmla="*/ 2523 w 2523"/>
                <a:gd name="T51" fmla="*/ 397 h 1701"/>
                <a:gd name="T52" fmla="*/ 2324 w 2523"/>
                <a:gd name="T53" fmla="*/ 538 h 1701"/>
                <a:gd name="T54" fmla="*/ 2239 w 2523"/>
                <a:gd name="T55" fmla="*/ 567 h 1701"/>
                <a:gd name="T56" fmla="*/ 2098 w 2523"/>
                <a:gd name="T57" fmla="*/ 652 h 1701"/>
                <a:gd name="T58" fmla="*/ 1927 w 2523"/>
                <a:gd name="T59" fmla="*/ 510 h 1701"/>
                <a:gd name="T60" fmla="*/ 1899 w 2523"/>
                <a:gd name="T61" fmla="*/ 595 h 1701"/>
                <a:gd name="T62" fmla="*/ 1757 w 2523"/>
                <a:gd name="T63" fmla="*/ 822 h 1701"/>
                <a:gd name="T64" fmla="*/ 1984 w 2523"/>
                <a:gd name="T65" fmla="*/ 879 h 1701"/>
                <a:gd name="T66" fmla="*/ 1956 w 2523"/>
                <a:gd name="T67" fmla="*/ 1134 h 1701"/>
                <a:gd name="T68" fmla="*/ 1899 w 2523"/>
                <a:gd name="T69" fmla="*/ 1304 h 1701"/>
                <a:gd name="T70" fmla="*/ 1871 w 2523"/>
                <a:gd name="T71" fmla="*/ 1559 h 1701"/>
                <a:gd name="T72" fmla="*/ 1672 w 2523"/>
                <a:gd name="T73" fmla="*/ 1701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23" h="1701">
                  <a:moveTo>
                    <a:pt x="1672" y="1701"/>
                  </a:moveTo>
                  <a:lnTo>
                    <a:pt x="1502" y="1446"/>
                  </a:lnTo>
                  <a:lnTo>
                    <a:pt x="1587" y="1361"/>
                  </a:lnTo>
                  <a:lnTo>
                    <a:pt x="1587" y="1219"/>
                  </a:lnTo>
                  <a:lnTo>
                    <a:pt x="1672" y="1162"/>
                  </a:lnTo>
                  <a:lnTo>
                    <a:pt x="1616" y="1020"/>
                  </a:lnTo>
                  <a:lnTo>
                    <a:pt x="1502" y="992"/>
                  </a:lnTo>
                  <a:lnTo>
                    <a:pt x="1474" y="1105"/>
                  </a:lnTo>
                  <a:lnTo>
                    <a:pt x="1332" y="1077"/>
                  </a:lnTo>
                  <a:lnTo>
                    <a:pt x="1275" y="1247"/>
                  </a:lnTo>
                  <a:lnTo>
                    <a:pt x="1105" y="1276"/>
                  </a:lnTo>
                  <a:lnTo>
                    <a:pt x="1105" y="1219"/>
                  </a:lnTo>
                  <a:lnTo>
                    <a:pt x="964" y="1191"/>
                  </a:lnTo>
                  <a:lnTo>
                    <a:pt x="964" y="1105"/>
                  </a:lnTo>
                  <a:lnTo>
                    <a:pt x="850" y="1049"/>
                  </a:lnTo>
                  <a:lnTo>
                    <a:pt x="793" y="964"/>
                  </a:lnTo>
                  <a:lnTo>
                    <a:pt x="708" y="964"/>
                  </a:lnTo>
                  <a:lnTo>
                    <a:pt x="680" y="935"/>
                  </a:lnTo>
                  <a:lnTo>
                    <a:pt x="623" y="935"/>
                  </a:lnTo>
                  <a:lnTo>
                    <a:pt x="567" y="850"/>
                  </a:lnTo>
                  <a:lnTo>
                    <a:pt x="425" y="850"/>
                  </a:lnTo>
                  <a:lnTo>
                    <a:pt x="312" y="879"/>
                  </a:lnTo>
                  <a:lnTo>
                    <a:pt x="141" y="794"/>
                  </a:lnTo>
                  <a:lnTo>
                    <a:pt x="85" y="794"/>
                  </a:lnTo>
                  <a:lnTo>
                    <a:pt x="0" y="453"/>
                  </a:lnTo>
                  <a:lnTo>
                    <a:pt x="141" y="425"/>
                  </a:lnTo>
                  <a:lnTo>
                    <a:pt x="226" y="283"/>
                  </a:lnTo>
                  <a:lnTo>
                    <a:pt x="312" y="283"/>
                  </a:lnTo>
                  <a:lnTo>
                    <a:pt x="482" y="312"/>
                  </a:lnTo>
                  <a:lnTo>
                    <a:pt x="680" y="312"/>
                  </a:lnTo>
                  <a:lnTo>
                    <a:pt x="765" y="425"/>
                  </a:lnTo>
                  <a:lnTo>
                    <a:pt x="992" y="453"/>
                  </a:lnTo>
                  <a:lnTo>
                    <a:pt x="1162" y="397"/>
                  </a:lnTo>
                  <a:lnTo>
                    <a:pt x="1247" y="425"/>
                  </a:lnTo>
                  <a:lnTo>
                    <a:pt x="1417" y="57"/>
                  </a:lnTo>
                  <a:lnTo>
                    <a:pt x="1559" y="0"/>
                  </a:lnTo>
                  <a:lnTo>
                    <a:pt x="1474" y="170"/>
                  </a:lnTo>
                  <a:lnTo>
                    <a:pt x="1559" y="198"/>
                  </a:lnTo>
                  <a:lnTo>
                    <a:pt x="1701" y="85"/>
                  </a:lnTo>
                  <a:lnTo>
                    <a:pt x="1729" y="170"/>
                  </a:lnTo>
                  <a:lnTo>
                    <a:pt x="1842" y="170"/>
                  </a:lnTo>
                  <a:lnTo>
                    <a:pt x="1899" y="255"/>
                  </a:lnTo>
                  <a:lnTo>
                    <a:pt x="1927" y="368"/>
                  </a:lnTo>
                  <a:lnTo>
                    <a:pt x="1984" y="397"/>
                  </a:lnTo>
                  <a:lnTo>
                    <a:pt x="2041" y="368"/>
                  </a:lnTo>
                  <a:lnTo>
                    <a:pt x="2126" y="482"/>
                  </a:lnTo>
                  <a:lnTo>
                    <a:pt x="2211" y="453"/>
                  </a:lnTo>
                  <a:lnTo>
                    <a:pt x="2296" y="312"/>
                  </a:lnTo>
                  <a:lnTo>
                    <a:pt x="2296" y="170"/>
                  </a:lnTo>
                  <a:lnTo>
                    <a:pt x="2381" y="142"/>
                  </a:lnTo>
                  <a:lnTo>
                    <a:pt x="2466" y="255"/>
                  </a:lnTo>
                  <a:lnTo>
                    <a:pt x="2523" y="397"/>
                  </a:lnTo>
                  <a:lnTo>
                    <a:pt x="2409" y="482"/>
                  </a:lnTo>
                  <a:lnTo>
                    <a:pt x="2324" y="538"/>
                  </a:lnTo>
                  <a:lnTo>
                    <a:pt x="2296" y="510"/>
                  </a:lnTo>
                  <a:lnTo>
                    <a:pt x="2239" y="567"/>
                  </a:lnTo>
                  <a:lnTo>
                    <a:pt x="2183" y="538"/>
                  </a:lnTo>
                  <a:lnTo>
                    <a:pt x="2098" y="652"/>
                  </a:lnTo>
                  <a:lnTo>
                    <a:pt x="1956" y="624"/>
                  </a:lnTo>
                  <a:lnTo>
                    <a:pt x="1927" y="510"/>
                  </a:lnTo>
                  <a:lnTo>
                    <a:pt x="1899" y="510"/>
                  </a:lnTo>
                  <a:lnTo>
                    <a:pt x="1899" y="595"/>
                  </a:lnTo>
                  <a:lnTo>
                    <a:pt x="1672" y="680"/>
                  </a:lnTo>
                  <a:lnTo>
                    <a:pt x="1757" y="822"/>
                  </a:lnTo>
                  <a:lnTo>
                    <a:pt x="1729" y="907"/>
                  </a:lnTo>
                  <a:lnTo>
                    <a:pt x="1984" y="879"/>
                  </a:lnTo>
                  <a:lnTo>
                    <a:pt x="2012" y="992"/>
                  </a:lnTo>
                  <a:lnTo>
                    <a:pt x="1956" y="1134"/>
                  </a:lnTo>
                  <a:lnTo>
                    <a:pt x="2098" y="1162"/>
                  </a:lnTo>
                  <a:lnTo>
                    <a:pt x="1899" y="1304"/>
                  </a:lnTo>
                  <a:lnTo>
                    <a:pt x="1814" y="1474"/>
                  </a:lnTo>
                  <a:lnTo>
                    <a:pt x="1871" y="1559"/>
                  </a:lnTo>
                  <a:lnTo>
                    <a:pt x="1842" y="1701"/>
                  </a:lnTo>
                  <a:lnTo>
                    <a:pt x="1672" y="170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1" name="Freeform 278"/>
            <p:cNvSpPr>
              <a:spLocks/>
            </p:cNvSpPr>
            <p:nvPr/>
          </p:nvSpPr>
          <p:spPr bwMode="auto">
            <a:xfrm>
              <a:off x="3534" y="772"/>
              <a:ext cx="936" cy="709"/>
            </a:xfrm>
            <a:custGeom>
              <a:avLst/>
              <a:gdLst>
                <a:gd name="T0" fmla="*/ 652 w 936"/>
                <a:gd name="T1" fmla="*/ 56 h 709"/>
                <a:gd name="T2" fmla="*/ 737 w 936"/>
                <a:gd name="T3" fmla="*/ 0 h 709"/>
                <a:gd name="T4" fmla="*/ 794 w 936"/>
                <a:gd name="T5" fmla="*/ 28 h 709"/>
                <a:gd name="T6" fmla="*/ 879 w 936"/>
                <a:gd name="T7" fmla="*/ 28 h 709"/>
                <a:gd name="T8" fmla="*/ 936 w 936"/>
                <a:gd name="T9" fmla="*/ 227 h 709"/>
                <a:gd name="T10" fmla="*/ 879 w 936"/>
                <a:gd name="T11" fmla="*/ 397 h 709"/>
                <a:gd name="T12" fmla="*/ 822 w 936"/>
                <a:gd name="T13" fmla="*/ 453 h 709"/>
                <a:gd name="T14" fmla="*/ 851 w 936"/>
                <a:gd name="T15" fmla="*/ 567 h 709"/>
                <a:gd name="T16" fmla="*/ 794 w 936"/>
                <a:gd name="T17" fmla="*/ 709 h 709"/>
                <a:gd name="T18" fmla="*/ 652 w 936"/>
                <a:gd name="T19" fmla="*/ 680 h 709"/>
                <a:gd name="T20" fmla="*/ 511 w 936"/>
                <a:gd name="T21" fmla="*/ 538 h 709"/>
                <a:gd name="T22" fmla="*/ 426 w 936"/>
                <a:gd name="T23" fmla="*/ 680 h 709"/>
                <a:gd name="T24" fmla="*/ 284 w 936"/>
                <a:gd name="T25" fmla="*/ 652 h 709"/>
                <a:gd name="T26" fmla="*/ 340 w 936"/>
                <a:gd name="T27" fmla="*/ 510 h 709"/>
                <a:gd name="T28" fmla="*/ 312 w 936"/>
                <a:gd name="T29" fmla="*/ 397 h 709"/>
                <a:gd name="T30" fmla="*/ 57 w 936"/>
                <a:gd name="T31" fmla="*/ 425 h 709"/>
                <a:gd name="T32" fmla="*/ 85 w 936"/>
                <a:gd name="T33" fmla="*/ 340 h 709"/>
                <a:gd name="T34" fmla="*/ 0 w 936"/>
                <a:gd name="T35" fmla="*/ 198 h 709"/>
                <a:gd name="T36" fmla="*/ 227 w 936"/>
                <a:gd name="T37" fmla="*/ 113 h 709"/>
                <a:gd name="T38" fmla="*/ 227 w 936"/>
                <a:gd name="T39" fmla="*/ 28 h 709"/>
                <a:gd name="T40" fmla="*/ 255 w 936"/>
                <a:gd name="T41" fmla="*/ 28 h 709"/>
                <a:gd name="T42" fmla="*/ 284 w 936"/>
                <a:gd name="T43" fmla="*/ 142 h 709"/>
                <a:gd name="T44" fmla="*/ 426 w 936"/>
                <a:gd name="T45" fmla="*/ 170 h 709"/>
                <a:gd name="T46" fmla="*/ 511 w 936"/>
                <a:gd name="T47" fmla="*/ 56 h 709"/>
                <a:gd name="T48" fmla="*/ 567 w 936"/>
                <a:gd name="T49" fmla="*/ 85 h 709"/>
                <a:gd name="T50" fmla="*/ 624 w 936"/>
                <a:gd name="T51" fmla="*/ 28 h 709"/>
                <a:gd name="T52" fmla="*/ 652 w 936"/>
                <a:gd name="T53" fmla="*/ 56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36" h="709">
                  <a:moveTo>
                    <a:pt x="652" y="56"/>
                  </a:moveTo>
                  <a:lnTo>
                    <a:pt x="737" y="0"/>
                  </a:lnTo>
                  <a:lnTo>
                    <a:pt x="794" y="28"/>
                  </a:lnTo>
                  <a:lnTo>
                    <a:pt x="879" y="28"/>
                  </a:lnTo>
                  <a:lnTo>
                    <a:pt x="936" y="227"/>
                  </a:lnTo>
                  <a:lnTo>
                    <a:pt x="879" y="397"/>
                  </a:lnTo>
                  <a:lnTo>
                    <a:pt x="822" y="453"/>
                  </a:lnTo>
                  <a:lnTo>
                    <a:pt x="851" y="567"/>
                  </a:lnTo>
                  <a:lnTo>
                    <a:pt x="794" y="709"/>
                  </a:lnTo>
                  <a:lnTo>
                    <a:pt x="652" y="680"/>
                  </a:lnTo>
                  <a:lnTo>
                    <a:pt x="511" y="538"/>
                  </a:lnTo>
                  <a:lnTo>
                    <a:pt x="426" y="680"/>
                  </a:lnTo>
                  <a:lnTo>
                    <a:pt x="284" y="652"/>
                  </a:lnTo>
                  <a:lnTo>
                    <a:pt x="340" y="510"/>
                  </a:lnTo>
                  <a:lnTo>
                    <a:pt x="312" y="397"/>
                  </a:lnTo>
                  <a:lnTo>
                    <a:pt x="57" y="425"/>
                  </a:lnTo>
                  <a:lnTo>
                    <a:pt x="85" y="340"/>
                  </a:lnTo>
                  <a:lnTo>
                    <a:pt x="0" y="198"/>
                  </a:lnTo>
                  <a:lnTo>
                    <a:pt x="227" y="113"/>
                  </a:lnTo>
                  <a:lnTo>
                    <a:pt x="227" y="28"/>
                  </a:lnTo>
                  <a:lnTo>
                    <a:pt x="255" y="28"/>
                  </a:lnTo>
                  <a:lnTo>
                    <a:pt x="284" y="142"/>
                  </a:lnTo>
                  <a:lnTo>
                    <a:pt x="426" y="170"/>
                  </a:lnTo>
                  <a:lnTo>
                    <a:pt x="511" y="56"/>
                  </a:lnTo>
                  <a:lnTo>
                    <a:pt x="567" y="85"/>
                  </a:lnTo>
                  <a:lnTo>
                    <a:pt x="624" y="28"/>
                  </a:lnTo>
                  <a:lnTo>
                    <a:pt x="652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2" name="Freeform 280"/>
            <p:cNvSpPr>
              <a:spLocks/>
            </p:cNvSpPr>
            <p:nvPr/>
          </p:nvSpPr>
          <p:spPr bwMode="auto">
            <a:xfrm>
              <a:off x="3421" y="2671"/>
              <a:ext cx="1134" cy="1163"/>
            </a:xfrm>
            <a:custGeom>
              <a:avLst/>
              <a:gdLst>
                <a:gd name="T0" fmla="*/ 0 w 1134"/>
                <a:gd name="T1" fmla="*/ 879 h 1163"/>
                <a:gd name="T2" fmla="*/ 57 w 1134"/>
                <a:gd name="T3" fmla="*/ 822 h 1163"/>
                <a:gd name="T4" fmla="*/ 57 w 1134"/>
                <a:gd name="T5" fmla="*/ 681 h 1163"/>
                <a:gd name="T6" fmla="*/ 170 w 1134"/>
                <a:gd name="T7" fmla="*/ 652 h 1163"/>
                <a:gd name="T8" fmla="*/ 170 w 1134"/>
                <a:gd name="T9" fmla="*/ 567 h 1163"/>
                <a:gd name="T10" fmla="*/ 312 w 1134"/>
                <a:gd name="T11" fmla="*/ 425 h 1163"/>
                <a:gd name="T12" fmla="*/ 283 w 1134"/>
                <a:gd name="T13" fmla="*/ 369 h 1163"/>
                <a:gd name="T14" fmla="*/ 510 w 1134"/>
                <a:gd name="T15" fmla="*/ 340 h 1163"/>
                <a:gd name="T16" fmla="*/ 567 w 1134"/>
                <a:gd name="T17" fmla="*/ 227 h 1163"/>
                <a:gd name="T18" fmla="*/ 680 w 1134"/>
                <a:gd name="T19" fmla="*/ 199 h 1163"/>
                <a:gd name="T20" fmla="*/ 822 w 1134"/>
                <a:gd name="T21" fmla="*/ 85 h 1163"/>
                <a:gd name="T22" fmla="*/ 709 w 1134"/>
                <a:gd name="T23" fmla="*/ 0 h 1163"/>
                <a:gd name="T24" fmla="*/ 964 w 1134"/>
                <a:gd name="T25" fmla="*/ 29 h 1163"/>
                <a:gd name="T26" fmla="*/ 1049 w 1134"/>
                <a:gd name="T27" fmla="*/ 85 h 1163"/>
                <a:gd name="T28" fmla="*/ 1134 w 1134"/>
                <a:gd name="T29" fmla="*/ 397 h 1163"/>
                <a:gd name="T30" fmla="*/ 1077 w 1134"/>
                <a:gd name="T31" fmla="*/ 454 h 1163"/>
                <a:gd name="T32" fmla="*/ 1106 w 1134"/>
                <a:gd name="T33" fmla="*/ 567 h 1163"/>
                <a:gd name="T34" fmla="*/ 935 w 1134"/>
                <a:gd name="T35" fmla="*/ 709 h 1163"/>
                <a:gd name="T36" fmla="*/ 935 w 1134"/>
                <a:gd name="T37" fmla="*/ 794 h 1163"/>
                <a:gd name="T38" fmla="*/ 1077 w 1134"/>
                <a:gd name="T39" fmla="*/ 851 h 1163"/>
                <a:gd name="T40" fmla="*/ 1106 w 1134"/>
                <a:gd name="T41" fmla="*/ 964 h 1163"/>
                <a:gd name="T42" fmla="*/ 935 w 1134"/>
                <a:gd name="T43" fmla="*/ 964 h 1163"/>
                <a:gd name="T44" fmla="*/ 907 w 1134"/>
                <a:gd name="T45" fmla="*/ 1134 h 1163"/>
                <a:gd name="T46" fmla="*/ 794 w 1134"/>
                <a:gd name="T47" fmla="*/ 1163 h 1163"/>
                <a:gd name="T48" fmla="*/ 539 w 1134"/>
                <a:gd name="T49" fmla="*/ 1049 h 1163"/>
                <a:gd name="T50" fmla="*/ 453 w 1134"/>
                <a:gd name="T51" fmla="*/ 1106 h 1163"/>
                <a:gd name="T52" fmla="*/ 340 w 1134"/>
                <a:gd name="T53" fmla="*/ 1078 h 1163"/>
                <a:gd name="T54" fmla="*/ 368 w 1134"/>
                <a:gd name="T55" fmla="*/ 992 h 1163"/>
                <a:gd name="T56" fmla="*/ 255 w 1134"/>
                <a:gd name="T57" fmla="*/ 851 h 1163"/>
                <a:gd name="T58" fmla="*/ 142 w 1134"/>
                <a:gd name="T59" fmla="*/ 907 h 1163"/>
                <a:gd name="T60" fmla="*/ 0 w 1134"/>
                <a:gd name="T61" fmla="*/ 879 h 1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34" h="1163">
                  <a:moveTo>
                    <a:pt x="0" y="879"/>
                  </a:moveTo>
                  <a:lnTo>
                    <a:pt x="57" y="822"/>
                  </a:lnTo>
                  <a:lnTo>
                    <a:pt x="57" y="681"/>
                  </a:lnTo>
                  <a:lnTo>
                    <a:pt x="170" y="652"/>
                  </a:lnTo>
                  <a:lnTo>
                    <a:pt x="170" y="567"/>
                  </a:lnTo>
                  <a:lnTo>
                    <a:pt x="312" y="425"/>
                  </a:lnTo>
                  <a:lnTo>
                    <a:pt x="283" y="369"/>
                  </a:lnTo>
                  <a:lnTo>
                    <a:pt x="510" y="340"/>
                  </a:lnTo>
                  <a:lnTo>
                    <a:pt x="567" y="227"/>
                  </a:lnTo>
                  <a:lnTo>
                    <a:pt x="680" y="199"/>
                  </a:lnTo>
                  <a:lnTo>
                    <a:pt x="822" y="85"/>
                  </a:lnTo>
                  <a:lnTo>
                    <a:pt x="709" y="0"/>
                  </a:lnTo>
                  <a:lnTo>
                    <a:pt x="964" y="29"/>
                  </a:lnTo>
                  <a:lnTo>
                    <a:pt x="1049" y="85"/>
                  </a:lnTo>
                  <a:lnTo>
                    <a:pt x="1134" y="397"/>
                  </a:lnTo>
                  <a:lnTo>
                    <a:pt x="1077" y="454"/>
                  </a:lnTo>
                  <a:lnTo>
                    <a:pt x="1106" y="567"/>
                  </a:lnTo>
                  <a:lnTo>
                    <a:pt x="935" y="709"/>
                  </a:lnTo>
                  <a:lnTo>
                    <a:pt x="935" y="794"/>
                  </a:lnTo>
                  <a:lnTo>
                    <a:pt x="1077" y="851"/>
                  </a:lnTo>
                  <a:lnTo>
                    <a:pt x="1106" y="964"/>
                  </a:lnTo>
                  <a:lnTo>
                    <a:pt x="935" y="964"/>
                  </a:lnTo>
                  <a:lnTo>
                    <a:pt x="907" y="1134"/>
                  </a:lnTo>
                  <a:lnTo>
                    <a:pt x="794" y="1163"/>
                  </a:lnTo>
                  <a:lnTo>
                    <a:pt x="539" y="1049"/>
                  </a:lnTo>
                  <a:lnTo>
                    <a:pt x="453" y="1106"/>
                  </a:lnTo>
                  <a:lnTo>
                    <a:pt x="340" y="1078"/>
                  </a:lnTo>
                  <a:lnTo>
                    <a:pt x="368" y="992"/>
                  </a:lnTo>
                  <a:lnTo>
                    <a:pt x="255" y="851"/>
                  </a:lnTo>
                  <a:lnTo>
                    <a:pt x="142" y="907"/>
                  </a:lnTo>
                  <a:lnTo>
                    <a:pt x="0" y="87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3" name="Freeform 282"/>
            <p:cNvSpPr>
              <a:spLocks/>
            </p:cNvSpPr>
            <p:nvPr/>
          </p:nvSpPr>
          <p:spPr bwMode="auto">
            <a:xfrm>
              <a:off x="2599" y="2898"/>
              <a:ext cx="1134" cy="1049"/>
            </a:xfrm>
            <a:custGeom>
              <a:avLst/>
              <a:gdLst>
                <a:gd name="T0" fmla="*/ 482 w 1134"/>
                <a:gd name="T1" fmla="*/ 0 h 1049"/>
                <a:gd name="T2" fmla="*/ 368 w 1134"/>
                <a:gd name="T3" fmla="*/ 85 h 1049"/>
                <a:gd name="T4" fmla="*/ 283 w 1134"/>
                <a:gd name="T5" fmla="*/ 85 h 1049"/>
                <a:gd name="T6" fmla="*/ 227 w 1134"/>
                <a:gd name="T7" fmla="*/ 227 h 1049"/>
                <a:gd name="T8" fmla="*/ 283 w 1134"/>
                <a:gd name="T9" fmla="*/ 312 h 1049"/>
                <a:gd name="T10" fmla="*/ 283 w 1134"/>
                <a:gd name="T11" fmla="*/ 454 h 1049"/>
                <a:gd name="T12" fmla="*/ 227 w 1134"/>
                <a:gd name="T13" fmla="*/ 454 h 1049"/>
                <a:gd name="T14" fmla="*/ 170 w 1134"/>
                <a:gd name="T15" fmla="*/ 539 h 1049"/>
                <a:gd name="T16" fmla="*/ 0 w 1134"/>
                <a:gd name="T17" fmla="*/ 567 h 1049"/>
                <a:gd name="T18" fmla="*/ 0 w 1134"/>
                <a:gd name="T19" fmla="*/ 652 h 1049"/>
                <a:gd name="T20" fmla="*/ 85 w 1134"/>
                <a:gd name="T21" fmla="*/ 737 h 1049"/>
                <a:gd name="T22" fmla="*/ 340 w 1134"/>
                <a:gd name="T23" fmla="*/ 851 h 1049"/>
                <a:gd name="T24" fmla="*/ 368 w 1134"/>
                <a:gd name="T25" fmla="*/ 936 h 1049"/>
                <a:gd name="T26" fmla="*/ 482 w 1134"/>
                <a:gd name="T27" fmla="*/ 1049 h 1049"/>
                <a:gd name="T28" fmla="*/ 510 w 1134"/>
                <a:gd name="T29" fmla="*/ 964 h 1049"/>
                <a:gd name="T30" fmla="*/ 623 w 1134"/>
                <a:gd name="T31" fmla="*/ 851 h 1049"/>
                <a:gd name="T32" fmla="*/ 652 w 1134"/>
                <a:gd name="T33" fmla="*/ 765 h 1049"/>
                <a:gd name="T34" fmla="*/ 737 w 1134"/>
                <a:gd name="T35" fmla="*/ 737 h 1049"/>
                <a:gd name="T36" fmla="*/ 737 w 1134"/>
                <a:gd name="T37" fmla="*/ 680 h 1049"/>
                <a:gd name="T38" fmla="*/ 822 w 1134"/>
                <a:gd name="T39" fmla="*/ 709 h 1049"/>
                <a:gd name="T40" fmla="*/ 822 w 1134"/>
                <a:gd name="T41" fmla="*/ 652 h 1049"/>
                <a:gd name="T42" fmla="*/ 879 w 1134"/>
                <a:gd name="T43" fmla="*/ 595 h 1049"/>
                <a:gd name="T44" fmla="*/ 879 w 1134"/>
                <a:gd name="T45" fmla="*/ 454 h 1049"/>
                <a:gd name="T46" fmla="*/ 992 w 1134"/>
                <a:gd name="T47" fmla="*/ 425 h 1049"/>
                <a:gd name="T48" fmla="*/ 992 w 1134"/>
                <a:gd name="T49" fmla="*/ 340 h 1049"/>
                <a:gd name="T50" fmla="*/ 1134 w 1134"/>
                <a:gd name="T51" fmla="*/ 198 h 1049"/>
                <a:gd name="T52" fmla="*/ 1105 w 1134"/>
                <a:gd name="T53" fmla="*/ 142 h 1049"/>
                <a:gd name="T54" fmla="*/ 964 w 1134"/>
                <a:gd name="T55" fmla="*/ 198 h 1049"/>
                <a:gd name="T56" fmla="*/ 935 w 1134"/>
                <a:gd name="T57" fmla="*/ 170 h 1049"/>
                <a:gd name="T58" fmla="*/ 907 w 1134"/>
                <a:gd name="T59" fmla="*/ 227 h 1049"/>
                <a:gd name="T60" fmla="*/ 794 w 1134"/>
                <a:gd name="T61" fmla="*/ 227 h 1049"/>
                <a:gd name="T62" fmla="*/ 737 w 1134"/>
                <a:gd name="T63" fmla="*/ 113 h 1049"/>
                <a:gd name="T64" fmla="*/ 623 w 1134"/>
                <a:gd name="T65" fmla="*/ 57 h 1049"/>
                <a:gd name="T66" fmla="*/ 538 w 1134"/>
                <a:gd name="T67" fmla="*/ 57 h 1049"/>
                <a:gd name="T68" fmla="*/ 482 w 1134"/>
                <a:gd name="T69" fmla="*/ 0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134" h="1049">
                  <a:moveTo>
                    <a:pt x="482" y="0"/>
                  </a:moveTo>
                  <a:lnTo>
                    <a:pt x="368" y="85"/>
                  </a:lnTo>
                  <a:lnTo>
                    <a:pt x="283" y="85"/>
                  </a:lnTo>
                  <a:lnTo>
                    <a:pt x="227" y="227"/>
                  </a:lnTo>
                  <a:lnTo>
                    <a:pt x="283" y="312"/>
                  </a:lnTo>
                  <a:lnTo>
                    <a:pt x="283" y="454"/>
                  </a:lnTo>
                  <a:lnTo>
                    <a:pt x="227" y="454"/>
                  </a:lnTo>
                  <a:lnTo>
                    <a:pt x="170" y="539"/>
                  </a:lnTo>
                  <a:lnTo>
                    <a:pt x="0" y="567"/>
                  </a:lnTo>
                  <a:lnTo>
                    <a:pt x="0" y="652"/>
                  </a:lnTo>
                  <a:lnTo>
                    <a:pt x="85" y="737"/>
                  </a:lnTo>
                  <a:lnTo>
                    <a:pt x="340" y="851"/>
                  </a:lnTo>
                  <a:lnTo>
                    <a:pt x="368" y="936"/>
                  </a:lnTo>
                  <a:lnTo>
                    <a:pt x="482" y="1049"/>
                  </a:lnTo>
                  <a:lnTo>
                    <a:pt x="510" y="964"/>
                  </a:lnTo>
                  <a:lnTo>
                    <a:pt x="623" y="851"/>
                  </a:lnTo>
                  <a:lnTo>
                    <a:pt x="652" y="765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822" y="709"/>
                  </a:lnTo>
                  <a:lnTo>
                    <a:pt x="822" y="652"/>
                  </a:lnTo>
                  <a:lnTo>
                    <a:pt x="879" y="595"/>
                  </a:lnTo>
                  <a:lnTo>
                    <a:pt x="879" y="454"/>
                  </a:lnTo>
                  <a:lnTo>
                    <a:pt x="992" y="425"/>
                  </a:lnTo>
                  <a:lnTo>
                    <a:pt x="992" y="340"/>
                  </a:lnTo>
                  <a:lnTo>
                    <a:pt x="1134" y="198"/>
                  </a:lnTo>
                  <a:lnTo>
                    <a:pt x="1105" y="142"/>
                  </a:lnTo>
                  <a:lnTo>
                    <a:pt x="964" y="198"/>
                  </a:lnTo>
                  <a:lnTo>
                    <a:pt x="935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37" y="113"/>
                  </a:lnTo>
                  <a:lnTo>
                    <a:pt x="623" y="57"/>
                  </a:lnTo>
                  <a:lnTo>
                    <a:pt x="538" y="57"/>
                  </a:lnTo>
                  <a:lnTo>
                    <a:pt x="482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4" name="Freeform 283"/>
            <p:cNvSpPr>
              <a:spLocks/>
            </p:cNvSpPr>
            <p:nvPr/>
          </p:nvSpPr>
          <p:spPr bwMode="auto">
            <a:xfrm>
              <a:off x="2599" y="1736"/>
              <a:ext cx="935" cy="1247"/>
            </a:xfrm>
            <a:custGeom>
              <a:avLst/>
              <a:gdLst>
                <a:gd name="T0" fmla="*/ 765 w 935"/>
                <a:gd name="T1" fmla="*/ 0 h 1247"/>
                <a:gd name="T2" fmla="*/ 935 w 935"/>
                <a:gd name="T3" fmla="*/ 255 h 1247"/>
                <a:gd name="T4" fmla="*/ 879 w 935"/>
                <a:gd name="T5" fmla="*/ 312 h 1247"/>
                <a:gd name="T6" fmla="*/ 907 w 935"/>
                <a:gd name="T7" fmla="*/ 425 h 1247"/>
                <a:gd name="T8" fmla="*/ 822 w 935"/>
                <a:gd name="T9" fmla="*/ 538 h 1247"/>
                <a:gd name="T10" fmla="*/ 652 w 935"/>
                <a:gd name="T11" fmla="*/ 623 h 1247"/>
                <a:gd name="T12" fmla="*/ 652 w 935"/>
                <a:gd name="T13" fmla="*/ 765 h 1247"/>
                <a:gd name="T14" fmla="*/ 510 w 935"/>
                <a:gd name="T15" fmla="*/ 964 h 1247"/>
                <a:gd name="T16" fmla="*/ 538 w 935"/>
                <a:gd name="T17" fmla="*/ 1077 h 1247"/>
                <a:gd name="T18" fmla="*/ 482 w 935"/>
                <a:gd name="T19" fmla="*/ 1162 h 1247"/>
                <a:gd name="T20" fmla="*/ 368 w 935"/>
                <a:gd name="T21" fmla="*/ 1247 h 1247"/>
                <a:gd name="T22" fmla="*/ 340 w 935"/>
                <a:gd name="T23" fmla="*/ 1190 h 1247"/>
                <a:gd name="T24" fmla="*/ 368 w 935"/>
                <a:gd name="T25" fmla="*/ 1134 h 1247"/>
                <a:gd name="T26" fmla="*/ 283 w 935"/>
                <a:gd name="T27" fmla="*/ 1105 h 1247"/>
                <a:gd name="T28" fmla="*/ 227 w 935"/>
                <a:gd name="T29" fmla="*/ 1020 h 1247"/>
                <a:gd name="T30" fmla="*/ 142 w 935"/>
                <a:gd name="T31" fmla="*/ 1020 h 1247"/>
                <a:gd name="T32" fmla="*/ 56 w 935"/>
                <a:gd name="T33" fmla="*/ 935 h 1247"/>
                <a:gd name="T34" fmla="*/ 56 w 935"/>
                <a:gd name="T35" fmla="*/ 879 h 1247"/>
                <a:gd name="T36" fmla="*/ 113 w 935"/>
                <a:gd name="T37" fmla="*/ 850 h 1247"/>
                <a:gd name="T38" fmla="*/ 56 w 935"/>
                <a:gd name="T39" fmla="*/ 822 h 1247"/>
                <a:gd name="T40" fmla="*/ 85 w 935"/>
                <a:gd name="T41" fmla="*/ 765 h 1247"/>
                <a:gd name="T42" fmla="*/ 28 w 935"/>
                <a:gd name="T43" fmla="*/ 652 h 1247"/>
                <a:gd name="T44" fmla="*/ 28 w 935"/>
                <a:gd name="T45" fmla="*/ 538 h 1247"/>
                <a:gd name="T46" fmla="*/ 0 w 935"/>
                <a:gd name="T47" fmla="*/ 453 h 1247"/>
                <a:gd name="T48" fmla="*/ 56 w 935"/>
                <a:gd name="T49" fmla="*/ 312 h 1247"/>
                <a:gd name="T50" fmla="*/ 198 w 935"/>
                <a:gd name="T51" fmla="*/ 368 h 1247"/>
                <a:gd name="T52" fmla="*/ 368 w 935"/>
                <a:gd name="T53" fmla="*/ 368 h 1247"/>
                <a:gd name="T54" fmla="*/ 397 w 935"/>
                <a:gd name="T55" fmla="*/ 255 h 1247"/>
                <a:gd name="T56" fmla="*/ 482 w 935"/>
                <a:gd name="T57" fmla="*/ 255 h 1247"/>
                <a:gd name="T58" fmla="*/ 538 w 935"/>
                <a:gd name="T59" fmla="*/ 170 h 1247"/>
                <a:gd name="T60" fmla="*/ 595 w 935"/>
                <a:gd name="T61" fmla="*/ 170 h 1247"/>
                <a:gd name="T62" fmla="*/ 652 w 935"/>
                <a:gd name="T63" fmla="*/ 56 h 1247"/>
                <a:gd name="T64" fmla="*/ 652 w 935"/>
                <a:gd name="T65" fmla="*/ 0 h 1247"/>
                <a:gd name="T66" fmla="*/ 765 w 935"/>
                <a:gd name="T67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35" h="1247">
                  <a:moveTo>
                    <a:pt x="765" y="0"/>
                  </a:moveTo>
                  <a:lnTo>
                    <a:pt x="935" y="255"/>
                  </a:lnTo>
                  <a:lnTo>
                    <a:pt x="879" y="312"/>
                  </a:lnTo>
                  <a:lnTo>
                    <a:pt x="907" y="425"/>
                  </a:lnTo>
                  <a:lnTo>
                    <a:pt x="822" y="538"/>
                  </a:lnTo>
                  <a:lnTo>
                    <a:pt x="652" y="623"/>
                  </a:lnTo>
                  <a:lnTo>
                    <a:pt x="652" y="765"/>
                  </a:lnTo>
                  <a:lnTo>
                    <a:pt x="510" y="964"/>
                  </a:lnTo>
                  <a:lnTo>
                    <a:pt x="538" y="1077"/>
                  </a:lnTo>
                  <a:lnTo>
                    <a:pt x="482" y="1162"/>
                  </a:lnTo>
                  <a:lnTo>
                    <a:pt x="368" y="1247"/>
                  </a:lnTo>
                  <a:lnTo>
                    <a:pt x="340" y="1190"/>
                  </a:lnTo>
                  <a:lnTo>
                    <a:pt x="368" y="1134"/>
                  </a:lnTo>
                  <a:lnTo>
                    <a:pt x="283" y="1105"/>
                  </a:lnTo>
                  <a:lnTo>
                    <a:pt x="227" y="1020"/>
                  </a:lnTo>
                  <a:lnTo>
                    <a:pt x="142" y="1020"/>
                  </a:lnTo>
                  <a:lnTo>
                    <a:pt x="56" y="935"/>
                  </a:lnTo>
                  <a:lnTo>
                    <a:pt x="56" y="879"/>
                  </a:lnTo>
                  <a:lnTo>
                    <a:pt x="113" y="850"/>
                  </a:lnTo>
                  <a:lnTo>
                    <a:pt x="56" y="822"/>
                  </a:lnTo>
                  <a:lnTo>
                    <a:pt x="85" y="765"/>
                  </a:lnTo>
                  <a:lnTo>
                    <a:pt x="28" y="652"/>
                  </a:lnTo>
                  <a:lnTo>
                    <a:pt x="28" y="538"/>
                  </a:lnTo>
                  <a:lnTo>
                    <a:pt x="0" y="453"/>
                  </a:lnTo>
                  <a:lnTo>
                    <a:pt x="56" y="312"/>
                  </a:lnTo>
                  <a:lnTo>
                    <a:pt x="198" y="368"/>
                  </a:lnTo>
                  <a:lnTo>
                    <a:pt x="368" y="368"/>
                  </a:lnTo>
                  <a:lnTo>
                    <a:pt x="397" y="255"/>
                  </a:lnTo>
                  <a:lnTo>
                    <a:pt x="482" y="255"/>
                  </a:lnTo>
                  <a:lnTo>
                    <a:pt x="538" y="170"/>
                  </a:lnTo>
                  <a:lnTo>
                    <a:pt x="595" y="170"/>
                  </a:lnTo>
                  <a:lnTo>
                    <a:pt x="652" y="56"/>
                  </a:lnTo>
                  <a:lnTo>
                    <a:pt x="652" y="0"/>
                  </a:lnTo>
                  <a:lnTo>
                    <a:pt x="76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5" name="Freeform 284"/>
            <p:cNvSpPr>
              <a:spLocks/>
            </p:cNvSpPr>
            <p:nvPr/>
          </p:nvSpPr>
          <p:spPr bwMode="auto">
            <a:xfrm>
              <a:off x="2570" y="3834"/>
              <a:ext cx="709" cy="680"/>
            </a:xfrm>
            <a:custGeom>
              <a:avLst/>
              <a:gdLst>
                <a:gd name="T0" fmla="*/ 397 w 709"/>
                <a:gd name="T1" fmla="*/ 0 h 680"/>
                <a:gd name="T2" fmla="*/ 284 w 709"/>
                <a:gd name="T3" fmla="*/ 113 h 680"/>
                <a:gd name="T4" fmla="*/ 142 w 709"/>
                <a:gd name="T5" fmla="*/ 85 h 680"/>
                <a:gd name="T6" fmla="*/ 0 w 709"/>
                <a:gd name="T7" fmla="*/ 283 h 680"/>
                <a:gd name="T8" fmla="*/ 85 w 709"/>
                <a:gd name="T9" fmla="*/ 340 h 680"/>
                <a:gd name="T10" fmla="*/ 57 w 709"/>
                <a:gd name="T11" fmla="*/ 510 h 680"/>
                <a:gd name="T12" fmla="*/ 256 w 709"/>
                <a:gd name="T13" fmla="*/ 680 h 680"/>
                <a:gd name="T14" fmla="*/ 341 w 709"/>
                <a:gd name="T15" fmla="*/ 595 h 680"/>
                <a:gd name="T16" fmla="*/ 426 w 709"/>
                <a:gd name="T17" fmla="*/ 623 h 680"/>
                <a:gd name="T18" fmla="*/ 709 w 709"/>
                <a:gd name="T19" fmla="*/ 510 h 680"/>
                <a:gd name="T20" fmla="*/ 681 w 709"/>
                <a:gd name="T21" fmla="*/ 170 h 680"/>
                <a:gd name="T22" fmla="*/ 539 w 709"/>
                <a:gd name="T23" fmla="*/ 28 h 680"/>
                <a:gd name="T24" fmla="*/ 511 w 709"/>
                <a:gd name="T25" fmla="*/ 113 h 680"/>
                <a:gd name="T26" fmla="*/ 397 w 709"/>
                <a:gd name="T2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09" h="680">
                  <a:moveTo>
                    <a:pt x="397" y="0"/>
                  </a:moveTo>
                  <a:lnTo>
                    <a:pt x="284" y="113"/>
                  </a:lnTo>
                  <a:lnTo>
                    <a:pt x="142" y="85"/>
                  </a:lnTo>
                  <a:lnTo>
                    <a:pt x="0" y="283"/>
                  </a:lnTo>
                  <a:lnTo>
                    <a:pt x="85" y="340"/>
                  </a:lnTo>
                  <a:lnTo>
                    <a:pt x="57" y="510"/>
                  </a:lnTo>
                  <a:lnTo>
                    <a:pt x="256" y="680"/>
                  </a:lnTo>
                  <a:lnTo>
                    <a:pt x="341" y="595"/>
                  </a:lnTo>
                  <a:lnTo>
                    <a:pt x="426" y="623"/>
                  </a:lnTo>
                  <a:lnTo>
                    <a:pt x="709" y="510"/>
                  </a:lnTo>
                  <a:lnTo>
                    <a:pt x="681" y="170"/>
                  </a:lnTo>
                  <a:lnTo>
                    <a:pt x="539" y="28"/>
                  </a:lnTo>
                  <a:lnTo>
                    <a:pt x="511" y="113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6" name="Freeform 285"/>
            <p:cNvSpPr>
              <a:spLocks/>
            </p:cNvSpPr>
            <p:nvPr/>
          </p:nvSpPr>
          <p:spPr bwMode="auto">
            <a:xfrm>
              <a:off x="2259" y="3465"/>
              <a:ext cx="708" cy="879"/>
            </a:xfrm>
            <a:custGeom>
              <a:avLst/>
              <a:gdLst>
                <a:gd name="T0" fmla="*/ 340 w 708"/>
                <a:gd name="T1" fmla="*/ 0 h 879"/>
                <a:gd name="T2" fmla="*/ 85 w 708"/>
                <a:gd name="T3" fmla="*/ 28 h 879"/>
                <a:gd name="T4" fmla="*/ 28 w 708"/>
                <a:gd name="T5" fmla="*/ 57 h 879"/>
                <a:gd name="T6" fmla="*/ 0 w 708"/>
                <a:gd name="T7" fmla="*/ 255 h 879"/>
                <a:gd name="T8" fmla="*/ 56 w 708"/>
                <a:gd name="T9" fmla="*/ 312 h 879"/>
                <a:gd name="T10" fmla="*/ 0 w 708"/>
                <a:gd name="T11" fmla="*/ 482 h 879"/>
                <a:gd name="T12" fmla="*/ 85 w 708"/>
                <a:gd name="T13" fmla="*/ 539 h 879"/>
                <a:gd name="T14" fmla="*/ 85 w 708"/>
                <a:gd name="T15" fmla="*/ 680 h 879"/>
                <a:gd name="T16" fmla="*/ 28 w 708"/>
                <a:gd name="T17" fmla="*/ 822 h 879"/>
                <a:gd name="T18" fmla="*/ 226 w 708"/>
                <a:gd name="T19" fmla="*/ 879 h 879"/>
                <a:gd name="T20" fmla="*/ 368 w 708"/>
                <a:gd name="T21" fmla="*/ 879 h 879"/>
                <a:gd name="T22" fmla="*/ 396 w 708"/>
                <a:gd name="T23" fmla="*/ 709 h 879"/>
                <a:gd name="T24" fmla="*/ 311 w 708"/>
                <a:gd name="T25" fmla="*/ 652 h 879"/>
                <a:gd name="T26" fmla="*/ 453 w 708"/>
                <a:gd name="T27" fmla="*/ 454 h 879"/>
                <a:gd name="T28" fmla="*/ 595 w 708"/>
                <a:gd name="T29" fmla="*/ 482 h 879"/>
                <a:gd name="T30" fmla="*/ 708 w 708"/>
                <a:gd name="T31" fmla="*/ 369 h 879"/>
                <a:gd name="T32" fmla="*/ 680 w 708"/>
                <a:gd name="T33" fmla="*/ 284 h 879"/>
                <a:gd name="T34" fmla="*/ 425 w 708"/>
                <a:gd name="T35" fmla="*/ 170 h 879"/>
                <a:gd name="T36" fmla="*/ 340 w 708"/>
                <a:gd name="T37" fmla="*/ 85 h 879"/>
                <a:gd name="T38" fmla="*/ 340 w 708"/>
                <a:gd name="T39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08" h="879">
                  <a:moveTo>
                    <a:pt x="340" y="0"/>
                  </a:moveTo>
                  <a:lnTo>
                    <a:pt x="85" y="28"/>
                  </a:lnTo>
                  <a:lnTo>
                    <a:pt x="28" y="57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0" y="482"/>
                  </a:lnTo>
                  <a:lnTo>
                    <a:pt x="85" y="539"/>
                  </a:lnTo>
                  <a:lnTo>
                    <a:pt x="85" y="680"/>
                  </a:lnTo>
                  <a:lnTo>
                    <a:pt x="28" y="822"/>
                  </a:lnTo>
                  <a:lnTo>
                    <a:pt x="226" y="879"/>
                  </a:lnTo>
                  <a:lnTo>
                    <a:pt x="368" y="879"/>
                  </a:lnTo>
                  <a:lnTo>
                    <a:pt x="396" y="709"/>
                  </a:lnTo>
                  <a:lnTo>
                    <a:pt x="311" y="652"/>
                  </a:lnTo>
                  <a:lnTo>
                    <a:pt x="453" y="454"/>
                  </a:lnTo>
                  <a:lnTo>
                    <a:pt x="595" y="482"/>
                  </a:lnTo>
                  <a:lnTo>
                    <a:pt x="708" y="369"/>
                  </a:lnTo>
                  <a:lnTo>
                    <a:pt x="680" y="284"/>
                  </a:lnTo>
                  <a:lnTo>
                    <a:pt x="425" y="170"/>
                  </a:lnTo>
                  <a:lnTo>
                    <a:pt x="340" y="85"/>
                  </a:lnTo>
                  <a:lnTo>
                    <a:pt x="34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7" name="Freeform 286"/>
            <p:cNvSpPr>
              <a:spLocks/>
            </p:cNvSpPr>
            <p:nvPr/>
          </p:nvSpPr>
          <p:spPr bwMode="auto">
            <a:xfrm>
              <a:off x="3194" y="4712"/>
              <a:ext cx="1503" cy="1843"/>
            </a:xfrm>
            <a:custGeom>
              <a:avLst/>
              <a:gdLst>
                <a:gd name="T0" fmla="*/ 113 w 1503"/>
                <a:gd name="T1" fmla="*/ 964 h 1843"/>
                <a:gd name="T2" fmla="*/ 0 w 1503"/>
                <a:gd name="T3" fmla="*/ 794 h 1843"/>
                <a:gd name="T4" fmla="*/ 57 w 1503"/>
                <a:gd name="T5" fmla="*/ 709 h 1843"/>
                <a:gd name="T6" fmla="*/ 0 w 1503"/>
                <a:gd name="T7" fmla="*/ 596 h 1843"/>
                <a:gd name="T8" fmla="*/ 57 w 1503"/>
                <a:gd name="T9" fmla="*/ 511 h 1843"/>
                <a:gd name="T10" fmla="*/ 284 w 1503"/>
                <a:gd name="T11" fmla="*/ 482 h 1843"/>
                <a:gd name="T12" fmla="*/ 312 w 1503"/>
                <a:gd name="T13" fmla="*/ 256 h 1843"/>
                <a:gd name="T14" fmla="*/ 397 w 1503"/>
                <a:gd name="T15" fmla="*/ 85 h 1843"/>
                <a:gd name="T16" fmla="*/ 482 w 1503"/>
                <a:gd name="T17" fmla="*/ 85 h 1843"/>
                <a:gd name="T18" fmla="*/ 652 w 1503"/>
                <a:gd name="T19" fmla="*/ 114 h 1843"/>
                <a:gd name="T20" fmla="*/ 851 w 1503"/>
                <a:gd name="T21" fmla="*/ 0 h 1843"/>
                <a:gd name="T22" fmla="*/ 879 w 1503"/>
                <a:gd name="T23" fmla="*/ 170 h 1843"/>
                <a:gd name="T24" fmla="*/ 964 w 1503"/>
                <a:gd name="T25" fmla="*/ 284 h 1843"/>
                <a:gd name="T26" fmla="*/ 1106 w 1503"/>
                <a:gd name="T27" fmla="*/ 284 h 1843"/>
                <a:gd name="T28" fmla="*/ 1162 w 1503"/>
                <a:gd name="T29" fmla="*/ 341 h 1843"/>
                <a:gd name="T30" fmla="*/ 1361 w 1503"/>
                <a:gd name="T31" fmla="*/ 369 h 1843"/>
                <a:gd name="T32" fmla="*/ 1361 w 1503"/>
                <a:gd name="T33" fmla="*/ 426 h 1843"/>
                <a:gd name="T34" fmla="*/ 1446 w 1503"/>
                <a:gd name="T35" fmla="*/ 482 h 1843"/>
                <a:gd name="T36" fmla="*/ 1418 w 1503"/>
                <a:gd name="T37" fmla="*/ 567 h 1843"/>
                <a:gd name="T38" fmla="*/ 1503 w 1503"/>
                <a:gd name="T39" fmla="*/ 681 h 1843"/>
                <a:gd name="T40" fmla="*/ 1446 w 1503"/>
                <a:gd name="T41" fmla="*/ 709 h 1843"/>
                <a:gd name="T42" fmla="*/ 1446 w 1503"/>
                <a:gd name="T43" fmla="*/ 766 h 1843"/>
                <a:gd name="T44" fmla="*/ 1389 w 1503"/>
                <a:gd name="T45" fmla="*/ 823 h 1843"/>
                <a:gd name="T46" fmla="*/ 1446 w 1503"/>
                <a:gd name="T47" fmla="*/ 936 h 1843"/>
                <a:gd name="T48" fmla="*/ 1389 w 1503"/>
                <a:gd name="T49" fmla="*/ 1021 h 1843"/>
                <a:gd name="T50" fmla="*/ 1446 w 1503"/>
                <a:gd name="T51" fmla="*/ 1106 h 1843"/>
                <a:gd name="T52" fmla="*/ 1389 w 1503"/>
                <a:gd name="T53" fmla="*/ 1134 h 1843"/>
                <a:gd name="T54" fmla="*/ 1418 w 1503"/>
                <a:gd name="T55" fmla="*/ 1191 h 1843"/>
                <a:gd name="T56" fmla="*/ 1503 w 1503"/>
                <a:gd name="T57" fmla="*/ 1333 h 1843"/>
                <a:gd name="T58" fmla="*/ 1333 w 1503"/>
                <a:gd name="T59" fmla="*/ 1276 h 1843"/>
                <a:gd name="T60" fmla="*/ 1361 w 1503"/>
                <a:gd name="T61" fmla="*/ 1390 h 1843"/>
                <a:gd name="T62" fmla="*/ 1304 w 1503"/>
                <a:gd name="T63" fmla="*/ 1616 h 1843"/>
                <a:gd name="T64" fmla="*/ 1361 w 1503"/>
                <a:gd name="T65" fmla="*/ 1645 h 1843"/>
                <a:gd name="T66" fmla="*/ 1418 w 1503"/>
                <a:gd name="T67" fmla="*/ 1786 h 1843"/>
                <a:gd name="T68" fmla="*/ 1361 w 1503"/>
                <a:gd name="T69" fmla="*/ 1843 h 1843"/>
                <a:gd name="T70" fmla="*/ 1162 w 1503"/>
                <a:gd name="T71" fmla="*/ 1730 h 1843"/>
                <a:gd name="T72" fmla="*/ 1106 w 1503"/>
                <a:gd name="T73" fmla="*/ 1730 h 1843"/>
                <a:gd name="T74" fmla="*/ 1021 w 1503"/>
                <a:gd name="T75" fmla="*/ 1645 h 1843"/>
                <a:gd name="T76" fmla="*/ 992 w 1503"/>
                <a:gd name="T77" fmla="*/ 1560 h 1843"/>
                <a:gd name="T78" fmla="*/ 907 w 1503"/>
                <a:gd name="T79" fmla="*/ 1560 h 1843"/>
                <a:gd name="T80" fmla="*/ 709 w 1503"/>
                <a:gd name="T81" fmla="*/ 1418 h 1843"/>
                <a:gd name="T82" fmla="*/ 539 w 1503"/>
                <a:gd name="T83" fmla="*/ 1503 h 1843"/>
                <a:gd name="T84" fmla="*/ 482 w 1503"/>
                <a:gd name="T85" fmla="*/ 1475 h 1843"/>
                <a:gd name="T86" fmla="*/ 482 w 1503"/>
                <a:gd name="T87" fmla="*/ 1219 h 1843"/>
                <a:gd name="T88" fmla="*/ 397 w 1503"/>
                <a:gd name="T89" fmla="*/ 1106 h 1843"/>
                <a:gd name="T90" fmla="*/ 113 w 1503"/>
                <a:gd name="T91" fmla="*/ 964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03" h="1843">
                  <a:moveTo>
                    <a:pt x="113" y="964"/>
                  </a:moveTo>
                  <a:lnTo>
                    <a:pt x="0" y="794"/>
                  </a:lnTo>
                  <a:lnTo>
                    <a:pt x="57" y="709"/>
                  </a:lnTo>
                  <a:lnTo>
                    <a:pt x="0" y="596"/>
                  </a:lnTo>
                  <a:lnTo>
                    <a:pt x="57" y="511"/>
                  </a:lnTo>
                  <a:lnTo>
                    <a:pt x="284" y="482"/>
                  </a:lnTo>
                  <a:lnTo>
                    <a:pt x="312" y="256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652" y="114"/>
                  </a:lnTo>
                  <a:lnTo>
                    <a:pt x="851" y="0"/>
                  </a:lnTo>
                  <a:lnTo>
                    <a:pt x="879" y="170"/>
                  </a:lnTo>
                  <a:lnTo>
                    <a:pt x="964" y="284"/>
                  </a:lnTo>
                  <a:lnTo>
                    <a:pt x="1106" y="284"/>
                  </a:lnTo>
                  <a:lnTo>
                    <a:pt x="1162" y="341"/>
                  </a:lnTo>
                  <a:lnTo>
                    <a:pt x="1361" y="369"/>
                  </a:lnTo>
                  <a:lnTo>
                    <a:pt x="1361" y="426"/>
                  </a:lnTo>
                  <a:lnTo>
                    <a:pt x="1446" y="482"/>
                  </a:lnTo>
                  <a:lnTo>
                    <a:pt x="1418" y="567"/>
                  </a:lnTo>
                  <a:lnTo>
                    <a:pt x="1503" y="681"/>
                  </a:lnTo>
                  <a:lnTo>
                    <a:pt x="1446" y="709"/>
                  </a:lnTo>
                  <a:lnTo>
                    <a:pt x="1446" y="766"/>
                  </a:lnTo>
                  <a:lnTo>
                    <a:pt x="1389" y="823"/>
                  </a:lnTo>
                  <a:lnTo>
                    <a:pt x="1446" y="936"/>
                  </a:lnTo>
                  <a:lnTo>
                    <a:pt x="1389" y="1021"/>
                  </a:lnTo>
                  <a:lnTo>
                    <a:pt x="1446" y="1106"/>
                  </a:lnTo>
                  <a:lnTo>
                    <a:pt x="1389" y="1134"/>
                  </a:lnTo>
                  <a:lnTo>
                    <a:pt x="1418" y="1191"/>
                  </a:lnTo>
                  <a:lnTo>
                    <a:pt x="1503" y="1333"/>
                  </a:lnTo>
                  <a:lnTo>
                    <a:pt x="1333" y="1276"/>
                  </a:lnTo>
                  <a:lnTo>
                    <a:pt x="1361" y="1390"/>
                  </a:lnTo>
                  <a:lnTo>
                    <a:pt x="1304" y="1616"/>
                  </a:lnTo>
                  <a:lnTo>
                    <a:pt x="1361" y="1645"/>
                  </a:lnTo>
                  <a:lnTo>
                    <a:pt x="1418" y="1786"/>
                  </a:lnTo>
                  <a:lnTo>
                    <a:pt x="1361" y="1843"/>
                  </a:lnTo>
                  <a:lnTo>
                    <a:pt x="1162" y="1730"/>
                  </a:lnTo>
                  <a:lnTo>
                    <a:pt x="1106" y="1730"/>
                  </a:lnTo>
                  <a:lnTo>
                    <a:pt x="1021" y="1645"/>
                  </a:lnTo>
                  <a:lnTo>
                    <a:pt x="992" y="1560"/>
                  </a:lnTo>
                  <a:lnTo>
                    <a:pt x="907" y="1560"/>
                  </a:lnTo>
                  <a:lnTo>
                    <a:pt x="709" y="1418"/>
                  </a:lnTo>
                  <a:lnTo>
                    <a:pt x="539" y="1503"/>
                  </a:lnTo>
                  <a:lnTo>
                    <a:pt x="482" y="1475"/>
                  </a:lnTo>
                  <a:lnTo>
                    <a:pt x="482" y="1219"/>
                  </a:lnTo>
                  <a:lnTo>
                    <a:pt x="397" y="1106"/>
                  </a:lnTo>
                  <a:lnTo>
                    <a:pt x="113" y="96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8" name="Freeform 289"/>
            <p:cNvSpPr>
              <a:spLocks/>
            </p:cNvSpPr>
            <p:nvPr/>
          </p:nvSpPr>
          <p:spPr bwMode="auto">
            <a:xfrm>
              <a:off x="3137" y="5676"/>
              <a:ext cx="1163" cy="1304"/>
            </a:xfrm>
            <a:custGeom>
              <a:avLst/>
              <a:gdLst>
                <a:gd name="T0" fmla="*/ 170 w 1163"/>
                <a:gd name="T1" fmla="*/ 1304 h 1304"/>
                <a:gd name="T2" fmla="*/ 57 w 1163"/>
                <a:gd name="T3" fmla="*/ 1219 h 1304"/>
                <a:gd name="T4" fmla="*/ 114 w 1163"/>
                <a:gd name="T5" fmla="*/ 1049 h 1304"/>
                <a:gd name="T6" fmla="*/ 29 w 1163"/>
                <a:gd name="T7" fmla="*/ 936 h 1304"/>
                <a:gd name="T8" fmla="*/ 114 w 1163"/>
                <a:gd name="T9" fmla="*/ 794 h 1304"/>
                <a:gd name="T10" fmla="*/ 0 w 1163"/>
                <a:gd name="T11" fmla="*/ 681 h 1304"/>
                <a:gd name="T12" fmla="*/ 57 w 1163"/>
                <a:gd name="T13" fmla="*/ 539 h 1304"/>
                <a:gd name="T14" fmla="*/ 0 w 1163"/>
                <a:gd name="T15" fmla="*/ 482 h 1304"/>
                <a:gd name="T16" fmla="*/ 85 w 1163"/>
                <a:gd name="T17" fmla="*/ 199 h 1304"/>
                <a:gd name="T18" fmla="*/ 85 w 1163"/>
                <a:gd name="T19" fmla="*/ 85 h 1304"/>
                <a:gd name="T20" fmla="*/ 170 w 1163"/>
                <a:gd name="T21" fmla="*/ 0 h 1304"/>
                <a:gd name="T22" fmla="*/ 454 w 1163"/>
                <a:gd name="T23" fmla="*/ 142 h 1304"/>
                <a:gd name="T24" fmla="*/ 539 w 1163"/>
                <a:gd name="T25" fmla="*/ 255 h 1304"/>
                <a:gd name="T26" fmla="*/ 539 w 1163"/>
                <a:gd name="T27" fmla="*/ 511 h 1304"/>
                <a:gd name="T28" fmla="*/ 596 w 1163"/>
                <a:gd name="T29" fmla="*/ 539 h 1304"/>
                <a:gd name="T30" fmla="*/ 766 w 1163"/>
                <a:gd name="T31" fmla="*/ 454 h 1304"/>
                <a:gd name="T32" fmla="*/ 964 w 1163"/>
                <a:gd name="T33" fmla="*/ 596 h 1304"/>
                <a:gd name="T34" fmla="*/ 1049 w 1163"/>
                <a:gd name="T35" fmla="*/ 596 h 1304"/>
                <a:gd name="T36" fmla="*/ 1078 w 1163"/>
                <a:gd name="T37" fmla="*/ 681 h 1304"/>
                <a:gd name="T38" fmla="*/ 1163 w 1163"/>
                <a:gd name="T39" fmla="*/ 766 h 1304"/>
                <a:gd name="T40" fmla="*/ 1106 w 1163"/>
                <a:gd name="T41" fmla="*/ 794 h 1304"/>
                <a:gd name="T42" fmla="*/ 1078 w 1163"/>
                <a:gd name="T43" fmla="*/ 766 h 1304"/>
                <a:gd name="T44" fmla="*/ 1021 w 1163"/>
                <a:gd name="T45" fmla="*/ 737 h 1304"/>
                <a:gd name="T46" fmla="*/ 993 w 1163"/>
                <a:gd name="T47" fmla="*/ 794 h 1304"/>
                <a:gd name="T48" fmla="*/ 879 w 1163"/>
                <a:gd name="T49" fmla="*/ 766 h 1304"/>
                <a:gd name="T50" fmla="*/ 794 w 1163"/>
                <a:gd name="T51" fmla="*/ 964 h 1304"/>
                <a:gd name="T52" fmla="*/ 709 w 1163"/>
                <a:gd name="T53" fmla="*/ 1021 h 1304"/>
                <a:gd name="T54" fmla="*/ 624 w 1163"/>
                <a:gd name="T55" fmla="*/ 1134 h 1304"/>
                <a:gd name="T56" fmla="*/ 312 w 1163"/>
                <a:gd name="T57" fmla="*/ 1276 h 1304"/>
                <a:gd name="T58" fmla="*/ 256 w 1163"/>
                <a:gd name="T59" fmla="*/ 1248 h 1304"/>
                <a:gd name="T60" fmla="*/ 170 w 1163"/>
                <a:gd name="T61" fmla="*/ 130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163" h="1304">
                  <a:moveTo>
                    <a:pt x="170" y="1304"/>
                  </a:moveTo>
                  <a:lnTo>
                    <a:pt x="57" y="1219"/>
                  </a:lnTo>
                  <a:lnTo>
                    <a:pt x="114" y="1049"/>
                  </a:lnTo>
                  <a:lnTo>
                    <a:pt x="29" y="936"/>
                  </a:lnTo>
                  <a:lnTo>
                    <a:pt x="114" y="794"/>
                  </a:lnTo>
                  <a:lnTo>
                    <a:pt x="0" y="681"/>
                  </a:lnTo>
                  <a:lnTo>
                    <a:pt x="57" y="539"/>
                  </a:lnTo>
                  <a:lnTo>
                    <a:pt x="0" y="482"/>
                  </a:lnTo>
                  <a:lnTo>
                    <a:pt x="85" y="199"/>
                  </a:lnTo>
                  <a:lnTo>
                    <a:pt x="85" y="85"/>
                  </a:lnTo>
                  <a:lnTo>
                    <a:pt x="170" y="0"/>
                  </a:lnTo>
                  <a:lnTo>
                    <a:pt x="454" y="142"/>
                  </a:lnTo>
                  <a:lnTo>
                    <a:pt x="539" y="255"/>
                  </a:lnTo>
                  <a:lnTo>
                    <a:pt x="539" y="511"/>
                  </a:lnTo>
                  <a:lnTo>
                    <a:pt x="596" y="539"/>
                  </a:lnTo>
                  <a:lnTo>
                    <a:pt x="766" y="454"/>
                  </a:lnTo>
                  <a:lnTo>
                    <a:pt x="964" y="596"/>
                  </a:lnTo>
                  <a:lnTo>
                    <a:pt x="1049" y="596"/>
                  </a:lnTo>
                  <a:lnTo>
                    <a:pt x="1078" y="681"/>
                  </a:lnTo>
                  <a:lnTo>
                    <a:pt x="1163" y="766"/>
                  </a:lnTo>
                  <a:lnTo>
                    <a:pt x="1106" y="794"/>
                  </a:lnTo>
                  <a:lnTo>
                    <a:pt x="1078" y="766"/>
                  </a:lnTo>
                  <a:lnTo>
                    <a:pt x="1021" y="737"/>
                  </a:lnTo>
                  <a:lnTo>
                    <a:pt x="993" y="794"/>
                  </a:lnTo>
                  <a:lnTo>
                    <a:pt x="879" y="766"/>
                  </a:lnTo>
                  <a:lnTo>
                    <a:pt x="794" y="964"/>
                  </a:lnTo>
                  <a:lnTo>
                    <a:pt x="709" y="1021"/>
                  </a:lnTo>
                  <a:lnTo>
                    <a:pt x="624" y="1134"/>
                  </a:lnTo>
                  <a:lnTo>
                    <a:pt x="312" y="1276"/>
                  </a:lnTo>
                  <a:lnTo>
                    <a:pt x="256" y="1248"/>
                  </a:lnTo>
                  <a:lnTo>
                    <a:pt x="170" y="130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69" name="Freeform 291"/>
            <p:cNvSpPr>
              <a:spLocks/>
            </p:cNvSpPr>
            <p:nvPr/>
          </p:nvSpPr>
          <p:spPr bwMode="auto">
            <a:xfrm>
              <a:off x="4470" y="2246"/>
              <a:ext cx="1020" cy="822"/>
            </a:xfrm>
            <a:custGeom>
              <a:avLst/>
              <a:gdLst>
                <a:gd name="T0" fmla="*/ 85 w 1020"/>
                <a:gd name="T1" fmla="*/ 822 h 822"/>
                <a:gd name="T2" fmla="*/ 0 w 1020"/>
                <a:gd name="T3" fmla="*/ 510 h 822"/>
                <a:gd name="T4" fmla="*/ 113 w 1020"/>
                <a:gd name="T5" fmla="*/ 454 h 822"/>
                <a:gd name="T6" fmla="*/ 170 w 1020"/>
                <a:gd name="T7" fmla="*/ 340 h 822"/>
                <a:gd name="T8" fmla="*/ 283 w 1020"/>
                <a:gd name="T9" fmla="*/ 312 h 822"/>
                <a:gd name="T10" fmla="*/ 368 w 1020"/>
                <a:gd name="T11" fmla="*/ 340 h 822"/>
                <a:gd name="T12" fmla="*/ 482 w 1020"/>
                <a:gd name="T13" fmla="*/ 283 h 822"/>
                <a:gd name="T14" fmla="*/ 482 w 1020"/>
                <a:gd name="T15" fmla="*/ 198 h 822"/>
                <a:gd name="T16" fmla="*/ 595 w 1020"/>
                <a:gd name="T17" fmla="*/ 85 h 822"/>
                <a:gd name="T18" fmla="*/ 709 w 1020"/>
                <a:gd name="T19" fmla="*/ 113 h 822"/>
                <a:gd name="T20" fmla="*/ 765 w 1020"/>
                <a:gd name="T21" fmla="*/ 57 h 822"/>
                <a:gd name="T22" fmla="*/ 907 w 1020"/>
                <a:gd name="T23" fmla="*/ 0 h 822"/>
                <a:gd name="T24" fmla="*/ 935 w 1020"/>
                <a:gd name="T25" fmla="*/ 28 h 822"/>
                <a:gd name="T26" fmla="*/ 935 w 1020"/>
                <a:gd name="T27" fmla="*/ 255 h 822"/>
                <a:gd name="T28" fmla="*/ 1020 w 1020"/>
                <a:gd name="T29" fmla="*/ 312 h 822"/>
                <a:gd name="T30" fmla="*/ 992 w 1020"/>
                <a:gd name="T31" fmla="*/ 369 h 822"/>
                <a:gd name="T32" fmla="*/ 907 w 1020"/>
                <a:gd name="T33" fmla="*/ 454 h 822"/>
                <a:gd name="T34" fmla="*/ 850 w 1020"/>
                <a:gd name="T35" fmla="*/ 680 h 822"/>
                <a:gd name="T36" fmla="*/ 510 w 1020"/>
                <a:gd name="T37" fmla="*/ 709 h 822"/>
                <a:gd name="T38" fmla="*/ 482 w 1020"/>
                <a:gd name="T39" fmla="*/ 765 h 822"/>
                <a:gd name="T40" fmla="*/ 312 w 1020"/>
                <a:gd name="T41" fmla="*/ 737 h 822"/>
                <a:gd name="T42" fmla="*/ 227 w 1020"/>
                <a:gd name="T43" fmla="*/ 794 h 822"/>
                <a:gd name="T44" fmla="*/ 85 w 1020"/>
                <a:gd name="T45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0" h="822">
                  <a:moveTo>
                    <a:pt x="85" y="822"/>
                  </a:moveTo>
                  <a:lnTo>
                    <a:pt x="0" y="510"/>
                  </a:lnTo>
                  <a:lnTo>
                    <a:pt x="113" y="454"/>
                  </a:lnTo>
                  <a:lnTo>
                    <a:pt x="170" y="340"/>
                  </a:lnTo>
                  <a:lnTo>
                    <a:pt x="283" y="312"/>
                  </a:lnTo>
                  <a:lnTo>
                    <a:pt x="368" y="340"/>
                  </a:lnTo>
                  <a:lnTo>
                    <a:pt x="482" y="283"/>
                  </a:lnTo>
                  <a:lnTo>
                    <a:pt x="482" y="198"/>
                  </a:lnTo>
                  <a:lnTo>
                    <a:pt x="595" y="85"/>
                  </a:lnTo>
                  <a:lnTo>
                    <a:pt x="709" y="113"/>
                  </a:lnTo>
                  <a:lnTo>
                    <a:pt x="765" y="57"/>
                  </a:lnTo>
                  <a:lnTo>
                    <a:pt x="907" y="0"/>
                  </a:lnTo>
                  <a:lnTo>
                    <a:pt x="935" y="28"/>
                  </a:lnTo>
                  <a:lnTo>
                    <a:pt x="935" y="255"/>
                  </a:lnTo>
                  <a:lnTo>
                    <a:pt x="1020" y="312"/>
                  </a:lnTo>
                  <a:lnTo>
                    <a:pt x="992" y="369"/>
                  </a:lnTo>
                  <a:lnTo>
                    <a:pt x="907" y="454"/>
                  </a:lnTo>
                  <a:lnTo>
                    <a:pt x="850" y="680"/>
                  </a:lnTo>
                  <a:lnTo>
                    <a:pt x="510" y="709"/>
                  </a:lnTo>
                  <a:lnTo>
                    <a:pt x="482" y="765"/>
                  </a:lnTo>
                  <a:lnTo>
                    <a:pt x="312" y="737"/>
                  </a:lnTo>
                  <a:lnTo>
                    <a:pt x="227" y="794"/>
                  </a:lnTo>
                  <a:lnTo>
                    <a:pt x="85" y="82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0" name="Freeform 292"/>
            <p:cNvSpPr>
              <a:spLocks/>
            </p:cNvSpPr>
            <p:nvPr/>
          </p:nvSpPr>
          <p:spPr bwMode="auto">
            <a:xfrm>
              <a:off x="4356" y="1991"/>
              <a:ext cx="738" cy="765"/>
            </a:xfrm>
            <a:custGeom>
              <a:avLst/>
              <a:gdLst>
                <a:gd name="T0" fmla="*/ 284 w 738"/>
                <a:gd name="T1" fmla="*/ 28 h 765"/>
                <a:gd name="T2" fmla="*/ 199 w 738"/>
                <a:gd name="T3" fmla="*/ 170 h 765"/>
                <a:gd name="T4" fmla="*/ 227 w 738"/>
                <a:gd name="T5" fmla="*/ 170 h 765"/>
                <a:gd name="T6" fmla="*/ 256 w 738"/>
                <a:gd name="T7" fmla="*/ 170 h 765"/>
                <a:gd name="T8" fmla="*/ 256 w 738"/>
                <a:gd name="T9" fmla="*/ 255 h 765"/>
                <a:gd name="T10" fmla="*/ 114 w 738"/>
                <a:gd name="T11" fmla="*/ 312 h 765"/>
                <a:gd name="T12" fmla="*/ 199 w 738"/>
                <a:gd name="T13" fmla="*/ 368 h 765"/>
                <a:gd name="T14" fmla="*/ 114 w 738"/>
                <a:gd name="T15" fmla="*/ 425 h 765"/>
                <a:gd name="T16" fmla="*/ 85 w 738"/>
                <a:gd name="T17" fmla="*/ 567 h 765"/>
                <a:gd name="T18" fmla="*/ 0 w 738"/>
                <a:gd name="T19" fmla="*/ 595 h 765"/>
                <a:gd name="T20" fmla="*/ 29 w 738"/>
                <a:gd name="T21" fmla="*/ 709 h 765"/>
                <a:gd name="T22" fmla="*/ 114 w 738"/>
                <a:gd name="T23" fmla="*/ 765 h 765"/>
                <a:gd name="T24" fmla="*/ 227 w 738"/>
                <a:gd name="T25" fmla="*/ 709 h 765"/>
                <a:gd name="T26" fmla="*/ 284 w 738"/>
                <a:gd name="T27" fmla="*/ 595 h 765"/>
                <a:gd name="T28" fmla="*/ 397 w 738"/>
                <a:gd name="T29" fmla="*/ 567 h 765"/>
                <a:gd name="T30" fmla="*/ 482 w 738"/>
                <a:gd name="T31" fmla="*/ 595 h 765"/>
                <a:gd name="T32" fmla="*/ 596 w 738"/>
                <a:gd name="T33" fmla="*/ 538 h 765"/>
                <a:gd name="T34" fmla="*/ 596 w 738"/>
                <a:gd name="T35" fmla="*/ 453 h 765"/>
                <a:gd name="T36" fmla="*/ 709 w 738"/>
                <a:gd name="T37" fmla="*/ 340 h 765"/>
                <a:gd name="T38" fmla="*/ 738 w 738"/>
                <a:gd name="T39" fmla="*/ 198 h 765"/>
                <a:gd name="T40" fmla="*/ 624 w 738"/>
                <a:gd name="T41" fmla="*/ 0 h 765"/>
                <a:gd name="T42" fmla="*/ 454 w 738"/>
                <a:gd name="T43" fmla="*/ 0 h 765"/>
                <a:gd name="T44" fmla="*/ 369 w 738"/>
                <a:gd name="T45" fmla="*/ 113 h 765"/>
                <a:gd name="T46" fmla="*/ 284 w 738"/>
                <a:gd name="T47" fmla="*/ 28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38" h="765">
                  <a:moveTo>
                    <a:pt x="284" y="28"/>
                  </a:moveTo>
                  <a:lnTo>
                    <a:pt x="199" y="170"/>
                  </a:lnTo>
                  <a:lnTo>
                    <a:pt x="227" y="170"/>
                  </a:lnTo>
                  <a:lnTo>
                    <a:pt x="256" y="170"/>
                  </a:lnTo>
                  <a:lnTo>
                    <a:pt x="256" y="255"/>
                  </a:lnTo>
                  <a:lnTo>
                    <a:pt x="114" y="312"/>
                  </a:lnTo>
                  <a:lnTo>
                    <a:pt x="199" y="368"/>
                  </a:lnTo>
                  <a:lnTo>
                    <a:pt x="114" y="425"/>
                  </a:lnTo>
                  <a:lnTo>
                    <a:pt x="85" y="567"/>
                  </a:lnTo>
                  <a:lnTo>
                    <a:pt x="0" y="595"/>
                  </a:lnTo>
                  <a:lnTo>
                    <a:pt x="29" y="709"/>
                  </a:lnTo>
                  <a:lnTo>
                    <a:pt x="114" y="765"/>
                  </a:lnTo>
                  <a:lnTo>
                    <a:pt x="227" y="709"/>
                  </a:lnTo>
                  <a:lnTo>
                    <a:pt x="284" y="595"/>
                  </a:lnTo>
                  <a:lnTo>
                    <a:pt x="397" y="567"/>
                  </a:lnTo>
                  <a:lnTo>
                    <a:pt x="482" y="595"/>
                  </a:lnTo>
                  <a:lnTo>
                    <a:pt x="596" y="538"/>
                  </a:lnTo>
                  <a:lnTo>
                    <a:pt x="596" y="453"/>
                  </a:lnTo>
                  <a:lnTo>
                    <a:pt x="709" y="340"/>
                  </a:lnTo>
                  <a:lnTo>
                    <a:pt x="738" y="198"/>
                  </a:lnTo>
                  <a:lnTo>
                    <a:pt x="624" y="0"/>
                  </a:lnTo>
                  <a:lnTo>
                    <a:pt x="454" y="0"/>
                  </a:lnTo>
                  <a:lnTo>
                    <a:pt x="369" y="113"/>
                  </a:lnTo>
                  <a:lnTo>
                    <a:pt x="284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1" name="Freeform 294"/>
            <p:cNvSpPr>
              <a:spLocks/>
            </p:cNvSpPr>
            <p:nvPr/>
          </p:nvSpPr>
          <p:spPr bwMode="auto">
            <a:xfrm>
              <a:off x="2372" y="1254"/>
              <a:ext cx="1162" cy="850"/>
            </a:xfrm>
            <a:custGeom>
              <a:avLst/>
              <a:gdLst>
                <a:gd name="T0" fmla="*/ 255 w 1162"/>
                <a:gd name="T1" fmla="*/ 0 h 850"/>
                <a:gd name="T2" fmla="*/ 283 w 1162"/>
                <a:gd name="T3" fmla="*/ 0 h 850"/>
                <a:gd name="T4" fmla="*/ 340 w 1162"/>
                <a:gd name="T5" fmla="*/ 85 h 850"/>
                <a:gd name="T6" fmla="*/ 454 w 1162"/>
                <a:gd name="T7" fmla="*/ 141 h 850"/>
                <a:gd name="T8" fmla="*/ 454 w 1162"/>
                <a:gd name="T9" fmla="*/ 227 h 850"/>
                <a:gd name="T10" fmla="*/ 595 w 1162"/>
                <a:gd name="T11" fmla="*/ 255 h 850"/>
                <a:gd name="T12" fmla="*/ 595 w 1162"/>
                <a:gd name="T13" fmla="*/ 312 h 850"/>
                <a:gd name="T14" fmla="*/ 765 w 1162"/>
                <a:gd name="T15" fmla="*/ 283 h 850"/>
                <a:gd name="T16" fmla="*/ 822 w 1162"/>
                <a:gd name="T17" fmla="*/ 113 h 850"/>
                <a:gd name="T18" fmla="*/ 964 w 1162"/>
                <a:gd name="T19" fmla="*/ 141 h 850"/>
                <a:gd name="T20" fmla="*/ 992 w 1162"/>
                <a:gd name="T21" fmla="*/ 28 h 850"/>
                <a:gd name="T22" fmla="*/ 1106 w 1162"/>
                <a:gd name="T23" fmla="*/ 56 h 850"/>
                <a:gd name="T24" fmla="*/ 1162 w 1162"/>
                <a:gd name="T25" fmla="*/ 198 h 850"/>
                <a:gd name="T26" fmla="*/ 1077 w 1162"/>
                <a:gd name="T27" fmla="*/ 255 h 850"/>
                <a:gd name="T28" fmla="*/ 1077 w 1162"/>
                <a:gd name="T29" fmla="*/ 397 h 850"/>
                <a:gd name="T30" fmla="*/ 992 w 1162"/>
                <a:gd name="T31" fmla="*/ 482 h 850"/>
                <a:gd name="T32" fmla="*/ 879 w 1162"/>
                <a:gd name="T33" fmla="*/ 482 h 850"/>
                <a:gd name="T34" fmla="*/ 879 w 1162"/>
                <a:gd name="T35" fmla="*/ 538 h 850"/>
                <a:gd name="T36" fmla="*/ 822 w 1162"/>
                <a:gd name="T37" fmla="*/ 652 h 850"/>
                <a:gd name="T38" fmla="*/ 765 w 1162"/>
                <a:gd name="T39" fmla="*/ 652 h 850"/>
                <a:gd name="T40" fmla="*/ 709 w 1162"/>
                <a:gd name="T41" fmla="*/ 737 h 850"/>
                <a:gd name="T42" fmla="*/ 624 w 1162"/>
                <a:gd name="T43" fmla="*/ 737 h 850"/>
                <a:gd name="T44" fmla="*/ 595 w 1162"/>
                <a:gd name="T45" fmla="*/ 850 h 850"/>
                <a:gd name="T46" fmla="*/ 425 w 1162"/>
                <a:gd name="T47" fmla="*/ 850 h 850"/>
                <a:gd name="T48" fmla="*/ 283 w 1162"/>
                <a:gd name="T49" fmla="*/ 794 h 850"/>
                <a:gd name="T50" fmla="*/ 255 w 1162"/>
                <a:gd name="T51" fmla="*/ 737 h 850"/>
                <a:gd name="T52" fmla="*/ 198 w 1162"/>
                <a:gd name="T53" fmla="*/ 737 h 850"/>
                <a:gd name="T54" fmla="*/ 198 w 1162"/>
                <a:gd name="T55" fmla="*/ 623 h 850"/>
                <a:gd name="T56" fmla="*/ 142 w 1162"/>
                <a:gd name="T57" fmla="*/ 538 h 850"/>
                <a:gd name="T58" fmla="*/ 85 w 1162"/>
                <a:gd name="T59" fmla="*/ 595 h 850"/>
                <a:gd name="T60" fmla="*/ 0 w 1162"/>
                <a:gd name="T61" fmla="*/ 595 h 850"/>
                <a:gd name="T62" fmla="*/ 57 w 1162"/>
                <a:gd name="T63" fmla="*/ 482 h 850"/>
                <a:gd name="T64" fmla="*/ 28 w 1162"/>
                <a:gd name="T65" fmla="*/ 425 h 850"/>
                <a:gd name="T66" fmla="*/ 85 w 1162"/>
                <a:gd name="T67" fmla="*/ 368 h 850"/>
                <a:gd name="T68" fmla="*/ 85 w 1162"/>
                <a:gd name="T69" fmla="*/ 312 h 850"/>
                <a:gd name="T70" fmla="*/ 142 w 1162"/>
                <a:gd name="T71" fmla="*/ 283 h 850"/>
                <a:gd name="T72" fmla="*/ 198 w 1162"/>
                <a:gd name="T73" fmla="*/ 312 h 850"/>
                <a:gd name="T74" fmla="*/ 227 w 1162"/>
                <a:gd name="T75" fmla="*/ 255 h 850"/>
                <a:gd name="T76" fmla="*/ 198 w 1162"/>
                <a:gd name="T77" fmla="*/ 198 h 850"/>
                <a:gd name="T78" fmla="*/ 255 w 1162"/>
                <a:gd name="T79" fmla="*/ 198 h 850"/>
                <a:gd name="T80" fmla="*/ 255 w 1162"/>
                <a:gd name="T81" fmla="*/ 85 h 850"/>
                <a:gd name="T82" fmla="*/ 198 w 1162"/>
                <a:gd name="T83" fmla="*/ 85 h 850"/>
                <a:gd name="T84" fmla="*/ 227 w 1162"/>
                <a:gd name="T85" fmla="*/ 0 h 850"/>
                <a:gd name="T86" fmla="*/ 255 w 1162"/>
                <a:gd name="T87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62" h="850">
                  <a:moveTo>
                    <a:pt x="255" y="0"/>
                  </a:moveTo>
                  <a:lnTo>
                    <a:pt x="283" y="0"/>
                  </a:lnTo>
                  <a:lnTo>
                    <a:pt x="340" y="85"/>
                  </a:lnTo>
                  <a:lnTo>
                    <a:pt x="454" y="141"/>
                  </a:lnTo>
                  <a:lnTo>
                    <a:pt x="454" y="227"/>
                  </a:lnTo>
                  <a:lnTo>
                    <a:pt x="595" y="255"/>
                  </a:lnTo>
                  <a:lnTo>
                    <a:pt x="595" y="312"/>
                  </a:lnTo>
                  <a:lnTo>
                    <a:pt x="765" y="283"/>
                  </a:lnTo>
                  <a:lnTo>
                    <a:pt x="822" y="113"/>
                  </a:lnTo>
                  <a:lnTo>
                    <a:pt x="964" y="141"/>
                  </a:lnTo>
                  <a:lnTo>
                    <a:pt x="992" y="28"/>
                  </a:lnTo>
                  <a:lnTo>
                    <a:pt x="1106" y="56"/>
                  </a:lnTo>
                  <a:lnTo>
                    <a:pt x="1162" y="198"/>
                  </a:lnTo>
                  <a:lnTo>
                    <a:pt x="1077" y="255"/>
                  </a:lnTo>
                  <a:lnTo>
                    <a:pt x="1077" y="397"/>
                  </a:lnTo>
                  <a:lnTo>
                    <a:pt x="992" y="482"/>
                  </a:lnTo>
                  <a:lnTo>
                    <a:pt x="879" y="482"/>
                  </a:lnTo>
                  <a:lnTo>
                    <a:pt x="879" y="538"/>
                  </a:lnTo>
                  <a:lnTo>
                    <a:pt x="822" y="652"/>
                  </a:lnTo>
                  <a:lnTo>
                    <a:pt x="765" y="652"/>
                  </a:lnTo>
                  <a:lnTo>
                    <a:pt x="709" y="737"/>
                  </a:lnTo>
                  <a:lnTo>
                    <a:pt x="624" y="737"/>
                  </a:lnTo>
                  <a:lnTo>
                    <a:pt x="595" y="850"/>
                  </a:lnTo>
                  <a:lnTo>
                    <a:pt x="425" y="850"/>
                  </a:lnTo>
                  <a:lnTo>
                    <a:pt x="283" y="794"/>
                  </a:lnTo>
                  <a:lnTo>
                    <a:pt x="255" y="737"/>
                  </a:lnTo>
                  <a:lnTo>
                    <a:pt x="198" y="737"/>
                  </a:lnTo>
                  <a:lnTo>
                    <a:pt x="198" y="623"/>
                  </a:lnTo>
                  <a:lnTo>
                    <a:pt x="142" y="538"/>
                  </a:lnTo>
                  <a:lnTo>
                    <a:pt x="85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28" y="425"/>
                  </a:lnTo>
                  <a:lnTo>
                    <a:pt x="85" y="368"/>
                  </a:lnTo>
                  <a:lnTo>
                    <a:pt x="85" y="312"/>
                  </a:lnTo>
                  <a:lnTo>
                    <a:pt x="142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98" y="198"/>
                  </a:lnTo>
                  <a:lnTo>
                    <a:pt x="255" y="198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227" y="0"/>
                  </a:lnTo>
                  <a:lnTo>
                    <a:pt x="25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2" name="Freeform 297"/>
            <p:cNvSpPr>
              <a:spLocks/>
            </p:cNvSpPr>
            <p:nvPr/>
          </p:nvSpPr>
          <p:spPr bwMode="auto">
            <a:xfrm>
              <a:off x="2060" y="1594"/>
              <a:ext cx="170" cy="142"/>
            </a:xfrm>
            <a:custGeom>
              <a:avLst/>
              <a:gdLst>
                <a:gd name="T0" fmla="*/ 0 w 170"/>
                <a:gd name="T1" fmla="*/ 113 h 142"/>
                <a:gd name="T2" fmla="*/ 57 w 170"/>
                <a:gd name="T3" fmla="*/ 113 h 142"/>
                <a:gd name="T4" fmla="*/ 85 w 170"/>
                <a:gd name="T5" fmla="*/ 142 h 142"/>
                <a:gd name="T6" fmla="*/ 170 w 170"/>
                <a:gd name="T7" fmla="*/ 85 h 142"/>
                <a:gd name="T8" fmla="*/ 170 w 170"/>
                <a:gd name="T9" fmla="*/ 0 h 142"/>
                <a:gd name="T10" fmla="*/ 57 w 170"/>
                <a:gd name="T11" fmla="*/ 0 h 142"/>
                <a:gd name="T12" fmla="*/ 0 w 170"/>
                <a:gd name="T13" fmla="*/ 57 h 142"/>
                <a:gd name="T14" fmla="*/ 0 w 170"/>
                <a:gd name="T15" fmla="*/ 113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42">
                  <a:moveTo>
                    <a:pt x="0" y="113"/>
                  </a:moveTo>
                  <a:lnTo>
                    <a:pt x="57" y="113"/>
                  </a:lnTo>
                  <a:lnTo>
                    <a:pt x="85" y="142"/>
                  </a:lnTo>
                  <a:lnTo>
                    <a:pt x="170" y="85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3" name="Freeform 298"/>
            <p:cNvSpPr>
              <a:spLocks/>
            </p:cNvSpPr>
            <p:nvPr/>
          </p:nvSpPr>
          <p:spPr bwMode="auto">
            <a:xfrm>
              <a:off x="2145" y="1679"/>
              <a:ext cx="284" cy="170"/>
            </a:xfrm>
            <a:custGeom>
              <a:avLst/>
              <a:gdLst>
                <a:gd name="T0" fmla="*/ 255 w 284"/>
                <a:gd name="T1" fmla="*/ 0 h 170"/>
                <a:gd name="T2" fmla="*/ 170 w 284"/>
                <a:gd name="T3" fmla="*/ 28 h 170"/>
                <a:gd name="T4" fmla="*/ 85 w 284"/>
                <a:gd name="T5" fmla="*/ 0 h 170"/>
                <a:gd name="T6" fmla="*/ 0 w 284"/>
                <a:gd name="T7" fmla="*/ 57 h 170"/>
                <a:gd name="T8" fmla="*/ 0 w 284"/>
                <a:gd name="T9" fmla="*/ 142 h 170"/>
                <a:gd name="T10" fmla="*/ 227 w 284"/>
                <a:gd name="T11" fmla="*/ 170 h 170"/>
                <a:gd name="T12" fmla="*/ 284 w 284"/>
                <a:gd name="T13" fmla="*/ 57 h 170"/>
                <a:gd name="T14" fmla="*/ 255 w 284"/>
                <a:gd name="T15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70">
                  <a:moveTo>
                    <a:pt x="255" y="0"/>
                  </a:moveTo>
                  <a:lnTo>
                    <a:pt x="170" y="28"/>
                  </a:ln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27" y="170"/>
                  </a:lnTo>
                  <a:lnTo>
                    <a:pt x="284" y="57"/>
                  </a:lnTo>
                  <a:lnTo>
                    <a:pt x="25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4" name="Freeform 299"/>
            <p:cNvSpPr>
              <a:spLocks/>
            </p:cNvSpPr>
            <p:nvPr/>
          </p:nvSpPr>
          <p:spPr bwMode="auto">
            <a:xfrm>
              <a:off x="2145" y="1821"/>
              <a:ext cx="284" cy="141"/>
            </a:xfrm>
            <a:custGeom>
              <a:avLst/>
              <a:gdLst>
                <a:gd name="T0" fmla="*/ 0 w 284"/>
                <a:gd name="T1" fmla="*/ 0 h 141"/>
                <a:gd name="T2" fmla="*/ 227 w 284"/>
                <a:gd name="T3" fmla="*/ 28 h 141"/>
                <a:gd name="T4" fmla="*/ 284 w 284"/>
                <a:gd name="T5" fmla="*/ 85 h 141"/>
                <a:gd name="T6" fmla="*/ 142 w 284"/>
                <a:gd name="T7" fmla="*/ 85 h 141"/>
                <a:gd name="T8" fmla="*/ 142 w 284"/>
                <a:gd name="T9" fmla="*/ 141 h 141"/>
                <a:gd name="T10" fmla="*/ 85 w 284"/>
                <a:gd name="T11" fmla="*/ 141 h 141"/>
                <a:gd name="T12" fmla="*/ 85 w 284"/>
                <a:gd name="T13" fmla="*/ 85 h 141"/>
                <a:gd name="T14" fmla="*/ 0 w 284"/>
                <a:gd name="T15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4" h="141">
                  <a:moveTo>
                    <a:pt x="0" y="0"/>
                  </a:moveTo>
                  <a:lnTo>
                    <a:pt x="227" y="28"/>
                  </a:lnTo>
                  <a:lnTo>
                    <a:pt x="284" y="85"/>
                  </a:lnTo>
                  <a:lnTo>
                    <a:pt x="142" y="85"/>
                  </a:lnTo>
                  <a:lnTo>
                    <a:pt x="142" y="141"/>
                  </a:lnTo>
                  <a:lnTo>
                    <a:pt x="85" y="141"/>
                  </a:lnTo>
                  <a:lnTo>
                    <a:pt x="85" y="85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5" name="Freeform 300"/>
            <p:cNvSpPr>
              <a:spLocks/>
            </p:cNvSpPr>
            <p:nvPr/>
          </p:nvSpPr>
          <p:spPr bwMode="auto">
            <a:xfrm>
              <a:off x="2230" y="1792"/>
              <a:ext cx="425" cy="482"/>
            </a:xfrm>
            <a:custGeom>
              <a:avLst/>
              <a:gdLst>
                <a:gd name="T0" fmla="*/ 0 w 425"/>
                <a:gd name="T1" fmla="*/ 170 h 482"/>
                <a:gd name="T2" fmla="*/ 57 w 425"/>
                <a:gd name="T3" fmla="*/ 170 h 482"/>
                <a:gd name="T4" fmla="*/ 57 w 425"/>
                <a:gd name="T5" fmla="*/ 114 h 482"/>
                <a:gd name="T6" fmla="*/ 199 w 425"/>
                <a:gd name="T7" fmla="*/ 114 h 482"/>
                <a:gd name="T8" fmla="*/ 142 w 425"/>
                <a:gd name="T9" fmla="*/ 57 h 482"/>
                <a:gd name="T10" fmla="*/ 199 w 425"/>
                <a:gd name="T11" fmla="*/ 57 h 482"/>
                <a:gd name="T12" fmla="*/ 227 w 425"/>
                <a:gd name="T13" fmla="*/ 57 h 482"/>
                <a:gd name="T14" fmla="*/ 284 w 425"/>
                <a:gd name="T15" fmla="*/ 0 h 482"/>
                <a:gd name="T16" fmla="*/ 340 w 425"/>
                <a:gd name="T17" fmla="*/ 85 h 482"/>
                <a:gd name="T18" fmla="*/ 340 w 425"/>
                <a:gd name="T19" fmla="*/ 199 h 482"/>
                <a:gd name="T20" fmla="*/ 397 w 425"/>
                <a:gd name="T21" fmla="*/ 199 h 482"/>
                <a:gd name="T22" fmla="*/ 425 w 425"/>
                <a:gd name="T23" fmla="*/ 256 h 482"/>
                <a:gd name="T24" fmla="*/ 369 w 425"/>
                <a:gd name="T25" fmla="*/ 397 h 482"/>
                <a:gd name="T26" fmla="*/ 284 w 425"/>
                <a:gd name="T27" fmla="*/ 426 h 482"/>
                <a:gd name="T28" fmla="*/ 284 w 425"/>
                <a:gd name="T29" fmla="*/ 369 h 482"/>
                <a:gd name="T30" fmla="*/ 227 w 425"/>
                <a:gd name="T31" fmla="*/ 397 h 482"/>
                <a:gd name="T32" fmla="*/ 227 w 425"/>
                <a:gd name="T33" fmla="*/ 454 h 482"/>
                <a:gd name="T34" fmla="*/ 142 w 425"/>
                <a:gd name="T35" fmla="*/ 482 h 482"/>
                <a:gd name="T36" fmla="*/ 142 w 425"/>
                <a:gd name="T37" fmla="*/ 397 h 482"/>
                <a:gd name="T38" fmla="*/ 29 w 425"/>
                <a:gd name="T39" fmla="*/ 426 h 482"/>
                <a:gd name="T40" fmla="*/ 0 w 425"/>
                <a:gd name="T41" fmla="*/ 369 h 482"/>
                <a:gd name="T42" fmla="*/ 29 w 425"/>
                <a:gd name="T43" fmla="*/ 341 h 482"/>
                <a:gd name="T44" fmla="*/ 0 w 425"/>
                <a:gd name="T45" fmla="*/ 256 h 482"/>
                <a:gd name="T46" fmla="*/ 0 w 425"/>
                <a:gd name="T47" fmla="*/ 170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482">
                  <a:moveTo>
                    <a:pt x="0" y="170"/>
                  </a:moveTo>
                  <a:lnTo>
                    <a:pt x="57" y="170"/>
                  </a:lnTo>
                  <a:lnTo>
                    <a:pt x="57" y="114"/>
                  </a:lnTo>
                  <a:lnTo>
                    <a:pt x="199" y="114"/>
                  </a:lnTo>
                  <a:lnTo>
                    <a:pt x="142" y="57"/>
                  </a:lnTo>
                  <a:lnTo>
                    <a:pt x="199" y="57"/>
                  </a:lnTo>
                  <a:lnTo>
                    <a:pt x="227" y="57"/>
                  </a:lnTo>
                  <a:lnTo>
                    <a:pt x="284" y="0"/>
                  </a:lnTo>
                  <a:lnTo>
                    <a:pt x="340" y="85"/>
                  </a:lnTo>
                  <a:lnTo>
                    <a:pt x="340" y="199"/>
                  </a:lnTo>
                  <a:lnTo>
                    <a:pt x="397" y="199"/>
                  </a:lnTo>
                  <a:lnTo>
                    <a:pt x="425" y="256"/>
                  </a:lnTo>
                  <a:lnTo>
                    <a:pt x="369" y="397"/>
                  </a:lnTo>
                  <a:lnTo>
                    <a:pt x="284" y="426"/>
                  </a:lnTo>
                  <a:lnTo>
                    <a:pt x="284" y="369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142" y="482"/>
                  </a:lnTo>
                  <a:lnTo>
                    <a:pt x="142" y="397"/>
                  </a:lnTo>
                  <a:lnTo>
                    <a:pt x="29" y="426"/>
                  </a:lnTo>
                  <a:lnTo>
                    <a:pt x="0" y="369"/>
                  </a:lnTo>
                  <a:lnTo>
                    <a:pt x="29" y="341"/>
                  </a:lnTo>
                  <a:lnTo>
                    <a:pt x="0" y="256"/>
                  </a:lnTo>
                  <a:lnTo>
                    <a:pt x="0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6" name="Freeform 301"/>
            <p:cNvSpPr>
              <a:spLocks/>
            </p:cNvSpPr>
            <p:nvPr/>
          </p:nvSpPr>
          <p:spPr bwMode="auto">
            <a:xfrm>
              <a:off x="1918" y="1821"/>
              <a:ext cx="341" cy="453"/>
            </a:xfrm>
            <a:custGeom>
              <a:avLst/>
              <a:gdLst>
                <a:gd name="T0" fmla="*/ 341 w 341"/>
                <a:gd name="T1" fmla="*/ 397 h 453"/>
                <a:gd name="T2" fmla="*/ 312 w 341"/>
                <a:gd name="T3" fmla="*/ 453 h 453"/>
                <a:gd name="T4" fmla="*/ 256 w 341"/>
                <a:gd name="T5" fmla="*/ 425 h 453"/>
                <a:gd name="T6" fmla="*/ 85 w 341"/>
                <a:gd name="T7" fmla="*/ 453 h 453"/>
                <a:gd name="T8" fmla="*/ 57 w 341"/>
                <a:gd name="T9" fmla="*/ 425 h 453"/>
                <a:gd name="T10" fmla="*/ 57 w 341"/>
                <a:gd name="T11" fmla="*/ 283 h 453"/>
                <a:gd name="T12" fmla="*/ 0 w 341"/>
                <a:gd name="T13" fmla="*/ 227 h 453"/>
                <a:gd name="T14" fmla="*/ 85 w 341"/>
                <a:gd name="T15" fmla="*/ 198 h 453"/>
                <a:gd name="T16" fmla="*/ 142 w 341"/>
                <a:gd name="T17" fmla="*/ 85 h 453"/>
                <a:gd name="T18" fmla="*/ 142 w 341"/>
                <a:gd name="T19" fmla="*/ 28 h 453"/>
                <a:gd name="T20" fmla="*/ 227 w 341"/>
                <a:gd name="T21" fmla="*/ 0 h 453"/>
                <a:gd name="T22" fmla="*/ 312 w 341"/>
                <a:gd name="T23" fmla="*/ 85 h 453"/>
                <a:gd name="T24" fmla="*/ 312 w 341"/>
                <a:gd name="T25" fmla="*/ 227 h 453"/>
                <a:gd name="T26" fmla="*/ 341 w 341"/>
                <a:gd name="T27" fmla="*/ 312 h 453"/>
                <a:gd name="T28" fmla="*/ 312 w 341"/>
                <a:gd name="T29" fmla="*/ 340 h 453"/>
                <a:gd name="T30" fmla="*/ 341 w 341"/>
                <a:gd name="T31" fmla="*/ 397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1" h="453">
                  <a:moveTo>
                    <a:pt x="341" y="397"/>
                  </a:moveTo>
                  <a:lnTo>
                    <a:pt x="312" y="453"/>
                  </a:lnTo>
                  <a:lnTo>
                    <a:pt x="256" y="425"/>
                  </a:lnTo>
                  <a:lnTo>
                    <a:pt x="85" y="453"/>
                  </a:lnTo>
                  <a:lnTo>
                    <a:pt x="57" y="425"/>
                  </a:lnTo>
                  <a:lnTo>
                    <a:pt x="57" y="283"/>
                  </a:lnTo>
                  <a:lnTo>
                    <a:pt x="0" y="227"/>
                  </a:lnTo>
                  <a:lnTo>
                    <a:pt x="85" y="198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227" y="0"/>
                  </a:lnTo>
                  <a:lnTo>
                    <a:pt x="312" y="85"/>
                  </a:lnTo>
                  <a:lnTo>
                    <a:pt x="312" y="227"/>
                  </a:lnTo>
                  <a:lnTo>
                    <a:pt x="341" y="312"/>
                  </a:lnTo>
                  <a:lnTo>
                    <a:pt x="312" y="340"/>
                  </a:lnTo>
                  <a:lnTo>
                    <a:pt x="341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7" name="Freeform 302"/>
            <p:cNvSpPr>
              <a:spLocks/>
            </p:cNvSpPr>
            <p:nvPr/>
          </p:nvSpPr>
          <p:spPr bwMode="auto">
            <a:xfrm>
              <a:off x="1833" y="1679"/>
              <a:ext cx="312" cy="340"/>
            </a:xfrm>
            <a:custGeom>
              <a:avLst/>
              <a:gdLst>
                <a:gd name="T0" fmla="*/ 284 w 312"/>
                <a:gd name="T1" fmla="*/ 28 h 340"/>
                <a:gd name="T2" fmla="*/ 114 w 312"/>
                <a:gd name="T3" fmla="*/ 28 h 340"/>
                <a:gd name="T4" fmla="*/ 57 w 312"/>
                <a:gd name="T5" fmla="*/ 0 h 340"/>
                <a:gd name="T6" fmla="*/ 29 w 312"/>
                <a:gd name="T7" fmla="*/ 85 h 340"/>
                <a:gd name="T8" fmla="*/ 0 w 312"/>
                <a:gd name="T9" fmla="*/ 85 h 340"/>
                <a:gd name="T10" fmla="*/ 0 w 312"/>
                <a:gd name="T11" fmla="*/ 170 h 340"/>
                <a:gd name="T12" fmla="*/ 57 w 312"/>
                <a:gd name="T13" fmla="*/ 113 h 340"/>
                <a:gd name="T14" fmla="*/ 142 w 312"/>
                <a:gd name="T15" fmla="*/ 170 h 340"/>
                <a:gd name="T16" fmla="*/ 142 w 312"/>
                <a:gd name="T17" fmla="*/ 283 h 340"/>
                <a:gd name="T18" fmla="*/ 170 w 312"/>
                <a:gd name="T19" fmla="*/ 340 h 340"/>
                <a:gd name="T20" fmla="*/ 227 w 312"/>
                <a:gd name="T21" fmla="*/ 227 h 340"/>
                <a:gd name="T22" fmla="*/ 227 w 312"/>
                <a:gd name="T23" fmla="*/ 170 h 340"/>
                <a:gd name="T24" fmla="*/ 312 w 312"/>
                <a:gd name="T25" fmla="*/ 142 h 340"/>
                <a:gd name="T26" fmla="*/ 312 w 312"/>
                <a:gd name="T27" fmla="*/ 57 h 340"/>
                <a:gd name="T28" fmla="*/ 284 w 312"/>
                <a:gd name="T29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12" h="340">
                  <a:moveTo>
                    <a:pt x="284" y="28"/>
                  </a:moveTo>
                  <a:lnTo>
                    <a:pt x="114" y="28"/>
                  </a:lnTo>
                  <a:lnTo>
                    <a:pt x="57" y="0"/>
                  </a:lnTo>
                  <a:lnTo>
                    <a:pt x="29" y="85"/>
                  </a:lnTo>
                  <a:lnTo>
                    <a:pt x="0" y="85"/>
                  </a:lnTo>
                  <a:lnTo>
                    <a:pt x="0" y="170"/>
                  </a:lnTo>
                  <a:lnTo>
                    <a:pt x="57" y="113"/>
                  </a:lnTo>
                  <a:lnTo>
                    <a:pt x="142" y="170"/>
                  </a:lnTo>
                  <a:lnTo>
                    <a:pt x="142" y="283"/>
                  </a:lnTo>
                  <a:lnTo>
                    <a:pt x="170" y="340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312" y="142"/>
                  </a:lnTo>
                  <a:lnTo>
                    <a:pt x="312" y="57"/>
                  </a:lnTo>
                  <a:lnTo>
                    <a:pt x="284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8" name="Freeform 303"/>
            <p:cNvSpPr>
              <a:spLocks/>
            </p:cNvSpPr>
            <p:nvPr/>
          </p:nvSpPr>
          <p:spPr bwMode="auto">
            <a:xfrm>
              <a:off x="1833" y="1225"/>
              <a:ext cx="341" cy="482"/>
            </a:xfrm>
            <a:custGeom>
              <a:avLst/>
              <a:gdLst>
                <a:gd name="T0" fmla="*/ 227 w 341"/>
                <a:gd name="T1" fmla="*/ 482 h 482"/>
                <a:gd name="T2" fmla="*/ 227 w 341"/>
                <a:gd name="T3" fmla="*/ 426 h 482"/>
                <a:gd name="T4" fmla="*/ 284 w 341"/>
                <a:gd name="T5" fmla="*/ 369 h 482"/>
                <a:gd name="T6" fmla="*/ 341 w 341"/>
                <a:gd name="T7" fmla="*/ 284 h 482"/>
                <a:gd name="T8" fmla="*/ 284 w 341"/>
                <a:gd name="T9" fmla="*/ 256 h 482"/>
                <a:gd name="T10" fmla="*/ 284 w 341"/>
                <a:gd name="T11" fmla="*/ 199 h 482"/>
                <a:gd name="T12" fmla="*/ 142 w 341"/>
                <a:gd name="T13" fmla="*/ 142 h 482"/>
                <a:gd name="T14" fmla="*/ 85 w 341"/>
                <a:gd name="T15" fmla="*/ 0 h 482"/>
                <a:gd name="T16" fmla="*/ 57 w 341"/>
                <a:gd name="T17" fmla="*/ 142 h 482"/>
                <a:gd name="T18" fmla="*/ 114 w 341"/>
                <a:gd name="T19" fmla="*/ 199 h 482"/>
                <a:gd name="T20" fmla="*/ 0 w 341"/>
                <a:gd name="T21" fmla="*/ 341 h 482"/>
                <a:gd name="T22" fmla="*/ 0 w 341"/>
                <a:gd name="T23" fmla="*/ 454 h 482"/>
                <a:gd name="T24" fmla="*/ 57 w 341"/>
                <a:gd name="T25" fmla="*/ 454 h 482"/>
                <a:gd name="T26" fmla="*/ 114 w 341"/>
                <a:gd name="T27" fmla="*/ 482 h 482"/>
                <a:gd name="T28" fmla="*/ 227 w 341"/>
                <a:gd name="T29" fmla="*/ 482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1" h="482">
                  <a:moveTo>
                    <a:pt x="227" y="482"/>
                  </a:moveTo>
                  <a:lnTo>
                    <a:pt x="227" y="426"/>
                  </a:lnTo>
                  <a:lnTo>
                    <a:pt x="284" y="369"/>
                  </a:lnTo>
                  <a:lnTo>
                    <a:pt x="341" y="284"/>
                  </a:lnTo>
                  <a:lnTo>
                    <a:pt x="284" y="256"/>
                  </a:lnTo>
                  <a:lnTo>
                    <a:pt x="284" y="199"/>
                  </a:lnTo>
                  <a:lnTo>
                    <a:pt x="142" y="142"/>
                  </a:lnTo>
                  <a:lnTo>
                    <a:pt x="85" y="0"/>
                  </a:lnTo>
                  <a:lnTo>
                    <a:pt x="57" y="142"/>
                  </a:lnTo>
                  <a:lnTo>
                    <a:pt x="114" y="199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114" y="482"/>
                  </a:lnTo>
                  <a:lnTo>
                    <a:pt x="227" y="48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79" name="Freeform 304"/>
            <p:cNvSpPr>
              <a:spLocks/>
            </p:cNvSpPr>
            <p:nvPr/>
          </p:nvSpPr>
          <p:spPr bwMode="auto">
            <a:xfrm>
              <a:off x="1918" y="1084"/>
              <a:ext cx="709" cy="623"/>
            </a:xfrm>
            <a:custGeom>
              <a:avLst/>
              <a:gdLst>
                <a:gd name="T0" fmla="*/ 29 w 709"/>
                <a:gd name="T1" fmla="*/ 0 h 623"/>
                <a:gd name="T2" fmla="*/ 57 w 709"/>
                <a:gd name="T3" fmla="*/ 113 h 623"/>
                <a:gd name="T4" fmla="*/ 0 w 709"/>
                <a:gd name="T5" fmla="*/ 141 h 623"/>
                <a:gd name="T6" fmla="*/ 57 w 709"/>
                <a:gd name="T7" fmla="*/ 283 h 623"/>
                <a:gd name="T8" fmla="*/ 199 w 709"/>
                <a:gd name="T9" fmla="*/ 340 h 623"/>
                <a:gd name="T10" fmla="*/ 199 w 709"/>
                <a:gd name="T11" fmla="*/ 397 h 623"/>
                <a:gd name="T12" fmla="*/ 256 w 709"/>
                <a:gd name="T13" fmla="*/ 425 h 623"/>
                <a:gd name="T14" fmla="*/ 199 w 709"/>
                <a:gd name="T15" fmla="*/ 510 h 623"/>
                <a:gd name="T16" fmla="*/ 312 w 709"/>
                <a:gd name="T17" fmla="*/ 510 h 623"/>
                <a:gd name="T18" fmla="*/ 312 w 709"/>
                <a:gd name="T19" fmla="*/ 595 h 623"/>
                <a:gd name="T20" fmla="*/ 397 w 709"/>
                <a:gd name="T21" fmla="*/ 623 h 623"/>
                <a:gd name="T22" fmla="*/ 482 w 709"/>
                <a:gd name="T23" fmla="*/ 595 h 623"/>
                <a:gd name="T24" fmla="*/ 539 w 709"/>
                <a:gd name="T25" fmla="*/ 538 h 623"/>
                <a:gd name="T26" fmla="*/ 539 w 709"/>
                <a:gd name="T27" fmla="*/ 482 h 623"/>
                <a:gd name="T28" fmla="*/ 596 w 709"/>
                <a:gd name="T29" fmla="*/ 453 h 623"/>
                <a:gd name="T30" fmla="*/ 652 w 709"/>
                <a:gd name="T31" fmla="*/ 482 h 623"/>
                <a:gd name="T32" fmla="*/ 681 w 709"/>
                <a:gd name="T33" fmla="*/ 425 h 623"/>
                <a:gd name="T34" fmla="*/ 652 w 709"/>
                <a:gd name="T35" fmla="*/ 368 h 623"/>
                <a:gd name="T36" fmla="*/ 709 w 709"/>
                <a:gd name="T37" fmla="*/ 368 h 623"/>
                <a:gd name="T38" fmla="*/ 709 w 709"/>
                <a:gd name="T39" fmla="*/ 255 h 623"/>
                <a:gd name="T40" fmla="*/ 652 w 709"/>
                <a:gd name="T41" fmla="*/ 255 h 623"/>
                <a:gd name="T42" fmla="*/ 681 w 709"/>
                <a:gd name="T43" fmla="*/ 170 h 623"/>
                <a:gd name="T44" fmla="*/ 652 w 709"/>
                <a:gd name="T45" fmla="*/ 170 h 623"/>
                <a:gd name="T46" fmla="*/ 624 w 709"/>
                <a:gd name="T47" fmla="*/ 141 h 623"/>
                <a:gd name="T48" fmla="*/ 567 w 709"/>
                <a:gd name="T49" fmla="*/ 141 h 623"/>
                <a:gd name="T50" fmla="*/ 511 w 709"/>
                <a:gd name="T51" fmla="*/ 56 h 623"/>
                <a:gd name="T52" fmla="*/ 369 w 709"/>
                <a:gd name="T53" fmla="*/ 56 h 623"/>
                <a:gd name="T54" fmla="*/ 256 w 709"/>
                <a:gd name="T55" fmla="*/ 85 h 623"/>
                <a:gd name="T56" fmla="*/ 85 w 709"/>
                <a:gd name="T57" fmla="*/ 0 h 623"/>
                <a:gd name="T58" fmla="*/ 29 w 709"/>
                <a:gd name="T5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09" h="623">
                  <a:moveTo>
                    <a:pt x="29" y="0"/>
                  </a:moveTo>
                  <a:lnTo>
                    <a:pt x="57" y="113"/>
                  </a:lnTo>
                  <a:lnTo>
                    <a:pt x="0" y="141"/>
                  </a:lnTo>
                  <a:lnTo>
                    <a:pt x="57" y="283"/>
                  </a:lnTo>
                  <a:lnTo>
                    <a:pt x="199" y="340"/>
                  </a:lnTo>
                  <a:lnTo>
                    <a:pt x="199" y="397"/>
                  </a:lnTo>
                  <a:lnTo>
                    <a:pt x="256" y="425"/>
                  </a:lnTo>
                  <a:lnTo>
                    <a:pt x="199" y="510"/>
                  </a:lnTo>
                  <a:lnTo>
                    <a:pt x="312" y="510"/>
                  </a:lnTo>
                  <a:lnTo>
                    <a:pt x="312" y="595"/>
                  </a:lnTo>
                  <a:lnTo>
                    <a:pt x="397" y="623"/>
                  </a:lnTo>
                  <a:lnTo>
                    <a:pt x="482" y="595"/>
                  </a:lnTo>
                  <a:lnTo>
                    <a:pt x="539" y="538"/>
                  </a:lnTo>
                  <a:lnTo>
                    <a:pt x="539" y="482"/>
                  </a:lnTo>
                  <a:lnTo>
                    <a:pt x="596" y="453"/>
                  </a:lnTo>
                  <a:lnTo>
                    <a:pt x="652" y="482"/>
                  </a:lnTo>
                  <a:lnTo>
                    <a:pt x="681" y="425"/>
                  </a:lnTo>
                  <a:lnTo>
                    <a:pt x="652" y="368"/>
                  </a:lnTo>
                  <a:lnTo>
                    <a:pt x="709" y="368"/>
                  </a:lnTo>
                  <a:lnTo>
                    <a:pt x="709" y="255"/>
                  </a:lnTo>
                  <a:lnTo>
                    <a:pt x="652" y="255"/>
                  </a:lnTo>
                  <a:lnTo>
                    <a:pt x="681" y="170"/>
                  </a:lnTo>
                  <a:lnTo>
                    <a:pt x="652" y="170"/>
                  </a:lnTo>
                  <a:lnTo>
                    <a:pt x="624" y="141"/>
                  </a:lnTo>
                  <a:lnTo>
                    <a:pt x="567" y="141"/>
                  </a:lnTo>
                  <a:lnTo>
                    <a:pt x="511" y="56"/>
                  </a:lnTo>
                  <a:lnTo>
                    <a:pt x="369" y="56"/>
                  </a:lnTo>
                  <a:lnTo>
                    <a:pt x="256" y="85"/>
                  </a:lnTo>
                  <a:lnTo>
                    <a:pt x="85" y="0"/>
                  </a:lnTo>
                  <a:lnTo>
                    <a:pt x="29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0" name="Freeform 305"/>
            <p:cNvSpPr>
              <a:spLocks/>
            </p:cNvSpPr>
            <p:nvPr/>
          </p:nvSpPr>
          <p:spPr bwMode="auto">
            <a:xfrm>
              <a:off x="2344" y="2558"/>
              <a:ext cx="623" cy="567"/>
            </a:xfrm>
            <a:custGeom>
              <a:avLst/>
              <a:gdLst>
                <a:gd name="T0" fmla="*/ 311 w 623"/>
                <a:gd name="T1" fmla="*/ 57 h 567"/>
                <a:gd name="T2" fmla="*/ 198 w 623"/>
                <a:gd name="T3" fmla="*/ 0 h 567"/>
                <a:gd name="T4" fmla="*/ 170 w 623"/>
                <a:gd name="T5" fmla="*/ 198 h 567"/>
                <a:gd name="T6" fmla="*/ 56 w 623"/>
                <a:gd name="T7" fmla="*/ 227 h 567"/>
                <a:gd name="T8" fmla="*/ 0 w 623"/>
                <a:gd name="T9" fmla="*/ 283 h 567"/>
                <a:gd name="T10" fmla="*/ 28 w 623"/>
                <a:gd name="T11" fmla="*/ 312 h 567"/>
                <a:gd name="T12" fmla="*/ 113 w 623"/>
                <a:gd name="T13" fmla="*/ 312 h 567"/>
                <a:gd name="T14" fmla="*/ 170 w 623"/>
                <a:gd name="T15" fmla="*/ 340 h 567"/>
                <a:gd name="T16" fmla="*/ 170 w 623"/>
                <a:gd name="T17" fmla="*/ 425 h 567"/>
                <a:gd name="T18" fmla="*/ 226 w 623"/>
                <a:gd name="T19" fmla="*/ 453 h 567"/>
                <a:gd name="T20" fmla="*/ 311 w 623"/>
                <a:gd name="T21" fmla="*/ 397 h 567"/>
                <a:gd name="T22" fmla="*/ 482 w 623"/>
                <a:gd name="T23" fmla="*/ 567 h 567"/>
                <a:gd name="T24" fmla="*/ 538 w 623"/>
                <a:gd name="T25" fmla="*/ 425 h 567"/>
                <a:gd name="T26" fmla="*/ 623 w 623"/>
                <a:gd name="T27" fmla="*/ 425 h 567"/>
                <a:gd name="T28" fmla="*/ 595 w 623"/>
                <a:gd name="T29" fmla="*/ 368 h 567"/>
                <a:gd name="T30" fmla="*/ 623 w 623"/>
                <a:gd name="T31" fmla="*/ 312 h 567"/>
                <a:gd name="T32" fmla="*/ 538 w 623"/>
                <a:gd name="T33" fmla="*/ 283 h 567"/>
                <a:gd name="T34" fmla="*/ 482 w 623"/>
                <a:gd name="T35" fmla="*/ 198 h 567"/>
                <a:gd name="T36" fmla="*/ 397 w 623"/>
                <a:gd name="T37" fmla="*/ 198 h 567"/>
                <a:gd name="T38" fmla="*/ 311 w 623"/>
                <a:gd name="T39" fmla="*/ 113 h 567"/>
                <a:gd name="T40" fmla="*/ 311 w 623"/>
                <a:gd name="T41" fmla="*/ 5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3" h="567">
                  <a:moveTo>
                    <a:pt x="311" y="57"/>
                  </a:moveTo>
                  <a:lnTo>
                    <a:pt x="198" y="0"/>
                  </a:lnTo>
                  <a:lnTo>
                    <a:pt x="170" y="198"/>
                  </a:lnTo>
                  <a:lnTo>
                    <a:pt x="56" y="227"/>
                  </a:lnTo>
                  <a:lnTo>
                    <a:pt x="0" y="283"/>
                  </a:lnTo>
                  <a:lnTo>
                    <a:pt x="28" y="312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226" y="453"/>
                  </a:lnTo>
                  <a:lnTo>
                    <a:pt x="311" y="397"/>
                  </a:lnTo>
                  <a:lnTo>
                    <a:pt x="482" y="567"/>
                  </a:lnTo>
                  <a:lnTo>
                    <a:pt x="538" y="425"/>
                  </a:lnTo>
                  <a:lnTo>
                    <a:pt x="623" y="425"/>
                  </a:lnTo>
                  <a:lnTo>
                    <a:pt x="595" y="368"/>
                  </a:lnTo>
                  <a:lnTo>
                    <a:pt x="623" y="312"/>
                  </a:lnTo>
                  <a:lnTo>
                    <a:pt x="538" y="283"/>
                  </a:lnTo>
                  <a:lnTo>
                    <a:pt x="482" y="198"/>
                  </a:lnTo>
                  <a:lnTo>
                    <a:pt x="397" y="198"/>
                  </a:lnTo>
                  <a:lnTo>
                    <a:pt x="311" y="113"/>
                  </a:lnTo>
                  <a:lnTo>
                    <a:pt x="311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1" name="Freeform 306"/>
            <p:cNvSpPr>
              <a:spLocks/>
            </p:cNvSpPr>
            <p:nvPr/>
          </p:nvSpPr>
          <p:spPr bwMode="auto">
            <a:xfrm>
              <a:off x="2060" y="3125"/>
              <a:ext cx="822" cy="453"/>
            </a:xfrm>
            <a:custGeom>
              <a:avLst/>
              <a:gdLst>
                <a:gd name="T0" fmla="*/ 766 w 822"/>
                <a:gd name="T1" fmla="*/ 0 h 453"/>
                <a:gd name="T2" fmla="*/ 737 w 822"/>
                <a:gd name="T3" fmla="*/ 28 h 453"/>
                <a:gd name="T4" fmla="*/ 624 w 822"/>
                <a:gd name="T5" fmla="*/ 0 h 453"/>
                <a:gd name="T6" fmla="*/ 567 w 822"/>
                <a:gd name="T7" fmla="*/ 113 h 453"/>
                <a:gd name="T8" fmla="*/ 539 w 822"/>
                <a:gd name="T9" fmla="*/ 28 h 453"/>
                <a:gd name="T10" fmla="*/ 199 w 822"/>
                <a:gd name="T11" fmla="*/ 57 h 453"/>
                <a:gd name="T12" fmla="*/ 0 w 822"/>
                <a:gd name="T13" fmla="*/ 198 h 453"/>
                <a:gd name="T14" fmla="*/ 28 w 822"/>
                <a:gd name="T15" fmla="*/ 312 h 453"/>
                <a:gd name="T16" fmla="*/ 114 w 822"/>
                <a:gd name="T17" fmla="*/ 340 h 453"/>
                <a:gd name="T18" fmla="*/ 142 w 822"/>
                <a:gd name="T19" fmla="*/ 453 h 453"/>
                <a:gd name="T20" fmla="*/ 227 w 822"/>
                <a:gd name="T21" fmla="*/ 397 h 453"/>
                <a:gd name="T22" fmla="*/ 284 w 822"/>
                <a:gd name="T23" fmla="*/ 368 h 453"/>
                <a:gd name="T24" fmla="*/ 539 w 822"/>
                <a:gd name="T25" fmla="*/ 340 h 453"/>
                <a:gd name="T26" fmla="*/ 709 w 822"/>
                <a:gd name="T27" fmla="*/ 312 h 453"/>
                <a:gd name="T28" fmla="*/ 766 w 822"/>
                <a:gd name="T29" fmla="*/ 227 h 453"/>
                <a:gd name="T30" fmla="*/ 822 w 822"/>
                <a:gd name="T31" fmla="*/ 227 h 453"/>
                <a:gd name="T32" fmla="*/ 822 w 822"/>
                <a:gd name="T33" fmla="*/ 85 h 453"/>
                <a:gd name="T34" fmla="*/ 766 w 822"/>
                <a:gd name="T3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22" h="453">
                  <a:moveTo>
                    <a:pt x="766" y="0"/>
                  </a:moveTo>
                  <a:lnTo>
                    <a:pt x="737" y="28"/>
                  </a:lnTo>
                  <a:lnTo>
                    <a:pt x="624" y="0"/>
                  </a:lnTo>
                  <a:lnTo>
                    <a:pt x="567" y="113"/>
                  </a:lnTo>
                  <a:lnTo>
                    <a:pt x="539" y="28"/>
                  </a:lnTo>
                  <a:lnTo>
                    <a:pt x="199" y="57"/>
                  </a:lnTo>
                  <a:lnTo>
                    <a:pt x="0" y="198"/>
                  </a:lnTo>
                  <a:lnTo>
                    <a:pt x="28" y="312"/>
                  </a:lnTo>
                  <a:lnTo>
                    <a:pt x="114" y="340"/>
                  </a:lnTo>
                  <a:lnTo>
                    <a:pt x="142" y="453"/>
                  </a:lnTo>
                  <a:lnTo>
                    <a:pt x="227" y="397"/>
                  </a:lnTo>
                  <a:lnTo>
                    <a:pt x="284" y="368"/>
                  </a:lnTo>
                  <a:lnTo>
                    <a:pt x="539" y="340"/>
                  </a:lnTo>
                  <a:lnTo>
                    <a:pt x="709" y="312"/>
                  </a:lnTo>
                  <a:lnTo>
                    <a:pt x="766" y="227"/>
                  </a:lnTo>
                  <a:lnTo>
                    <a:pt x="822" y="227"/>
                  </a:lnTo>
                  <a:lnTo>
                    <a:pt x="822" y="85"/>
                  </a:lnTo>
                  <a:lnTo>
                    <a:pt x="76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2" name="Freeform 307"/>
            <p:cNvSpPr>
              <a:spLocks/>
            </p:cNvSpPr>
            <p:nvPr/>
          </p:nvSpPr>
          <p:spPr bwMode="auto">
            <a:xfrm>
              <a:off x="2202" y="2756"/>
              <a:ext cx="624" cy="482"/>
            </a:xfrm>
            <a:custGeom>
              <a:avLst/>
              <a:gdLst>
                <a:gd name="T0" fmla="*/ 198 w 624"/>
                <a:gd name="T1" fmla="*/ 29 h 482"/>
                <a:gd name="T2" fmla="*/ 142 w 624"/>
                <a:gd name="T3" fmla="*/ 0 h 482"/>
                <a:gd name="T4" fmla="*/ 0 w 624"/>
                <a:gd name="T5" fmla="*/ 57 h 482"/>
                <a:gd name="T6" fmla="*/ 28 w 624"/>
                <a:gd name="T7" fmla="*/ 142 h 482"/>
                <a:gd name="T8" fmla="*/ 57 w 624"/>
                <a:gd name="T9" fmla="*/ 170 h 482"/>
                <a:gd name="T10" fmla="*/ 0 w 624"/>
                <a:gd name="T11" fmla="*/ 284 h 482"/>
                <a:gd name="T12" fmla="*/ 0 w 624"/>
                <a:gd name="T13" fmla="*/ 369 h 482"/>
                <a:gd name="T14" fmla="*/ 57 w 624"/>
                <a:gd name="T15" fmla="*/ 426 h 482"/>
                <a:gd name="T16" fmla="*/ 397 w 624"/>
                <a:gd name="T17" fmla="*/ 397 h 482"/>
                <a:gd name="T18" fmla="*/ 425 w 624"/>
                <a:gd name="T19" fmla="*/ 482 h 482"/>
                <a:gd name="T20" fmla="*/ 482 w 624"/>
                <a:gd name="T21" fmla="*/ 369 h 482"/>
                <a:gd name="T22" fmla="*/ 595 w 624"/>
                <a:gd name="T23" fmla="*/ 397 h 482"/>
                <a:gd name="T24" fmla="*/ 624 w 624"/>
                <a:gd name="T25" fmla="*/ 369 h 482"/>
                <a:gd name="T26" fmla="*/ 453 w 624"/>
                <a:gd name="T27" fmla="*/ 199 h 482"/>
                <a:gd name="T28" fmla="*/ 368 w 624"/>
                <a:gd name="T29" fmla="*/ 255 h 482"/>
                <a:gd name="T30" fmla="*/ 312 w 624"/>
                <a:gd name="T31" fmla="*/ 227 h 482"/>
                <a:gd name="T32" fmla="*/ 312 w 624"/>
                <a:gd name="T33" fmla="*/ 142 h 482"/>
                <a:gd name="T34" fmla="*/ 255 w 624"/>
                <a:gd name="T35" fmla="*/ 114 h 482"/>
                <a:gd name="T36" fmla="*/ 170 w 624"/>
                <a:gd name="T37" fmla="*/ 114 h 482"/>
                <a:gd name="T38" fmla="*/ 142 w 624"/>
                <a:gd name="T39" fmla="*/ 85 h 482"/>
                <a:gd name="T40" fmla="*/ 198 w 624"/>
                <a:gd name="T41" fmla="*/ 29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24" h="482">
                  <a:moveTo>
                    <a:pt x="198" y="29"/>
                  </a:moveTo>
                  <a:lnTo>
                    <a:pt x="142" y="0"/>
                  </a:lnTo>
                  <a:lnTo>
                    <a:pt x="0" y="57"/>
                  </a:lnTo>
                  <a:lnTo>
                    <a:pt x="28" y="142"/>
                  </a:ln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57" y="426"/>
                  </a:lnTo>
                  <a:lnTo>
                    <a:pt x="397" y="397"/>
                  </a:lnTo>
                  <a:lnTo>
                    <a:pt x="425" y="482"/>
                  </a:lnTo>
                  <a:lnTo>
                    <a:pt x="482" y="369"/>
                  </a:lnTo>
                  <a:lnTo>
                    <a:pt x="595" y="397"/>
                  </a:lnTo>
                  <a:lnTo>
                    <a:pt x="624" y="369"/>
                  </a:lnTo>
                  <a:lnTo>
                    <a:pt x="453" y="199"/>
                  </a:lnTo>
                  <a:lnTo>
                    <a:pt x="368" y="255"/>
                  </a:lnTo>
                  <a:lnTo>
                    <a:pt x="312" y="227"/>
                  </a:lnTo>
                  <a:lnTo>
                    <a:pt x="312" y="142"/>
                  </a:lnTo>
                  <a:lnTo>
                    <a:pt x="255" y="114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98" y="2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3" name="Freeform 308"/>
            <p:cNvSpPr>
              <a:spLocks/>
            </p:cNvSpPr>
            <p:nvPr/>
          </p:nvSpPr>
          <p:spPr bwMode="auto">
            <a:xfrm>
              <a:off x="2145" y="2161"/>
              <a:ext cx="567" cy="652"/>
            </a:xfrm>
            <a:custGeom>
              <a:avLst/>
              <a:gdLst>
                <a:gd name="T0" fmla="*/ 57 w 567"/>
                <a:gd name="T1" fmla="*/ 652 h 652"/>
                <a:gd name="T2" fmla="*/ 0 w 567"/>
                <a:gd name="T3" fmla="*/ 624 h 652"/>
                <a:gd name="T4" fmla="*/ 0 w 567"/>
                <a:gd name="T5" fmla="*/ 567 h 652"/>
                <a:gd name="T6" fmla="*/ 57 w 567"/>
                <a:gd name="T7" fmla="*/ 539 h 652"/>
                <a:gd name="T8" fmla="*/ 57 w 567"/>
                <a:gd name="T9" fmla="*/ 510 h 652"/>
                <a:gd name="T10" fmla="*/ 114 w 567"/>
                <a:gd name="T11" fmla="*/ 482 h 652"/>
                <a:gd name="T12" fmla="*/ 114 w 567"/>
                <a:gd name="T13" fmla="*/ 454 h 652"/>
                <a:gd name="T14" fmla="*/ 57 w 567"/>
                <a:gd name="T15" fmla="*/ 425 h 652"/>
                <a:gd name="T16" fmla="*/ 29 w 567"/>
                <a:gd name="T17" fmla="*/ 198 h 652"/>
                <a:gd name="T18" fmla="*/ 85 w 567"/>
                <a:gd name="T19" fmla="*/ 198 h 652"/>
                <a:gd name="T20" fmla="*/ 85 w 567"/>
                <a:gd name="T21" fmla="*/ 113 h 652"/>
                <a:gd name="T22" fmla="*/ 114 w 567"/>
                <a:gd name="T23" fmla="*/ 57 h 652"/>
                <a:gd name="T24" fmla="*/ 227 w 567"/>
                <a:gd name="T25" fmla="*/ 28 h 652"/>
                <a:gd name="T26" fmla="*/ 227 w 567"/>
                <a:gd name="T27" fmla="*/ 113 h 652"/>
                <a:gd name="T28" fmla="*/ 312 w 567"/>
                <a:gd name="T29" fmla="*/ 85 h 652"/>
                <a:gd name="T30" fmla="*/ 312 w 567"/>
                <a:gd name="T31" fmla="*/ 28 h 652"/>
                <a:gd name="T32" fmla="*/ 369 w 567"/>
                <a:gd name="T33" fmla="*/ 0 h 652"/>
                <a:gd name="T34" fmla="*/ 369 w 567"/>
                <a:gd name="T35" fmla="*/ 57 h 652"/>
                <a:gd name="T36" fmla="*/ 454 w 567"/>
                <a:gd name="T37" fmla="*/ 28 h 652"/>
                <a:gd name="T38" fmla="*/ 482 w 567"/>
                <a:gd name="T39" fmla="*/ 113 h 652"/>
                <a:gd name="T40" fmla="*/ 482 w 567"/>
                <a:gd name="T41" fmla="*/ 227 h 652"/>
                <a:gd name="T42" fmla="*/ 539 w 567"/>
                <a:gd name="T43" fmla="*/ 340 h 652"/>
                <a:gd name="T44" fmla="*/ 510 w 567"/>
                <a:gd name="T45" fmla="*/ 397 h 652"/>
                <a:gd name="T46" fmla="*/ 567 w 567"/>
                <a:gd name="T47" fmla="*/ 425 h 652"/>
                <a:gd name="T48" fmla="*/ 510 w 567"/>
                <a:gd name="T49" fmla="*/ 454 h 652"/>
                <a:gd name="T50" fmla="*/ 397 w 567"/>
                <a:gd name="T51" fmla="*/ 397 h 652"/>
                <a:gd name="T52" fmla="*/ 369 w 567"/>
                <a:gd name="T53" fmla="*/ 595 h 652"/>
                <a:gd name="T54" fmla="*/ 255 w 567"/>
                <a:gd name="T55" fmla="*/ 624 h 652"/>
                <a:gd name="T56" fmla="*/ 199 w 567"/>
                <a:gd name="T57" fmla="*/ 595 h 652"/>
                <a:gd name="T58" fmla="*/ 57 w 567"/>
                <a:gd name="T59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67" h="652">
                  <a:moveTo>
                    <a:pt x="57" y="652"/>
                  </a:moveTo>
                  <a:lnTo>
                    <a:pt x="0" y="624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57" y="510"/>
                  </a:lnTo>
                  <a:lnTo>
                    <a:pt x="114" y="482"/>
                  </a:lnTo>
                  <a:lnTo>
                    <a:pt x="114" y="454"/>
                  </a:lnTo>
                  <a:lnTo>
                    <a:pt x="57" y="425"/>
                  </a:lnTo>
                  <a:lnTo>
                    <a:pt x="29" y="198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14" y="57"/>
                  </a:lnTo>
                  <a:lnTo>
                    <a:pt x="227" y="28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12" y="28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454" y="28"/>
                  </a:lnTo>
                  <a:lnTo>
                    <a:pt x="482" y="113"/>
                  </a:lnTo>
                  <a:lnTo>
                    <a:pt x="482" y="227"/>
                  </a:lnTo>
                  <a:lnTo>
                    <a:pt x="539" y="340"/>
                  </a:lnTo>
                  <a:lnTo>
                    <a:pt x="510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397" y="397"/>
                  </a:lnTo>
                  <a:lnTo>
                    <a:pt x="369" y="595"/>
                  </a:lnTo>
                  <a:lnTo>
                    <a:pt x="255" y="624"/>
                  </a:lnTo>
                  <a:lnTo>
                    <a:pt x="199" y="595"/>
                  </a:lnTo>
                  <a:lnTo>
                    <a:pt x="57" y="65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4" name="Freeform 309"/>
            <p:cNvSpPr>
              <a:spLocks/>
            </p:cNvSpPr>
            <p:nvPr/>
          </p:nvSpPr>
          <p:spPr bwMode="auto">
            <a:xfrm>
              <a:off x="1521" y="2643"/>
              <a:ext cx="738" cy="822"/>
            </a:xfrm>
            <a:custGeom>
              <a:avLst/>
              <a:gdLst>
                <a:gd name="T0" fmla="*/ 624 w 738"/>
                <a:gd name="T1" fmla="*/ 85 h 822"/>
                <a:gd name="T2" fmla="*/ 624 w 738"/>
                <a:gd name="T3" fmla="*/ 0 h 822"/>
                <a:gd name="T4" fmla="*/ 539 w 738"/>
                <a:gd name="T5" fmla="*/ 113 h 822"/>
                <a:gd name="T6" fmla="*/ 482 w 738"/>
                <a:gd name="T7" fmla="*/ 85 h 822"/>
                <a:gd name="T8" fmla="*/ 426 w 738"/>
                <a:gd name="T9" fmla="*/ 85 h 822"/>
                <a:gd name="T10" fmla="*/ 397 w 738"/>
                <a:gd name="T11" fmla="*/ 142 h 822"/>
                <a:gd name="T12" fmla="*/ 341 w 738"/>
                <a:gd name="T13" fmla="*/ 113 h 822"/>
                <a:gd name="T14" fmla="*/ 256 w 738"/>
                <a:gd name="T15" fmla="*/ 170 h 822"/>
                <a:gd name="T16" fmla="*/ 142 w 738"/>
                <a:gd name="T17" fmla="*/ 170 h 822"/>
                <a:gd name="T18" fmla="*/ 114 w 738"/>
                <a:gd name="T19" fmla="*/ 227 h 822"/>
                <a:gd name="T20" fmla="*/ 171 w 738"/>
                <a:gd name="T21" fmla="*/ 283 h 822"/>
                <a:gd name="T22" fmla="*/ 114 w 738"/>
                <a:gd name="T23" fmla="*/ 425 h 822"/>
                <a:gd name="T24" fmla="*/ 29 w 738"/>
                <a:gd name="T25" fmla="*/ 482 h 822"/>
                <a:gd name="T26" fmla="*/ 0 w 738"/>
                <a:gd name="T27" fmla="*/ 567 h 822"/>
                <a:gd name="T28" fmla="*/ 142 w 738"/>
                <a:gd name="T29" fmla="*/ 624 h 822"/>
                <a:gd name="T30" fmla="*/ 142 w 738"/>
                <a:gd name="T31" fmla="*/ 652 h 822"/>
                <a:gd name="T32" fmla="*/ 227 w 738"/>
                <a:gd name="T33" fmla="*/ 737 h 822"/>
                <a:gd name="T34" fmla="*/ 369 w 738"/>
                <a:gd name="T35" fmla="*/ 709 h 822"/>
                <a:gd name="T36" fmla="*/ 369 w 738"/>
                <a:gd name="T37" fmla="*/ 794 h 822"/>
                <a:gd name="T38" fmla="*/ 482 w 738"/>
                <a:gd name="T39" fmla="*/ 822 h 822"/>
                <a:gd name="T40" fmla="*/ 567 w 738"/>
                <a:gd name="T41" fmla="*/ 794 h 822"/>
                <a:gd name="T42" fmla="*/ 539 w 738"/>
                <a:gd name="T43" fmla="*/ 680 h 822"/>
                <a:gd name="T44" fmla="*/ 738 w 738"/>
                <a:gd name="T45" fmla="*/ 539 h 822"/>
                <a:gd name="T46" fmla="*/ 681 w 738"/>
                <a:gd name="T47" fmla="*/ 482 h 822"/>
                <a:gd name="T48" fmla="*/ 681 w 738"/>
                <a:gd name="T49" fmla="*/ 397 h 822"/>
                <a:gd name="T50" fmla="*/ 738 w 738"/>
                <a:gd name="T51" fmla="*/ 283 h 822"/>
                <a:gd name="T52" fmla="*/ 709 w 738"/>
                <a:gd name="T53" fmla="*/ 255 h 822"/>
                <a:gd name="T54" fmla="*/ 681 w 738"/>
                <a:gd name="T55" fmla="*/ 170 h 822"/>
                <a:gd name="T56" fmla="*/ 624 w 738"/>
                <a:gd name="T57" fmla="*/ 142 h 822"/>
                <a:gd name="T58" fmla="*/ 624 w 738"/>
                <a:gd name="T59" fmla="*/ 85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8" h="822">
                  <a:moveTo>
                    <a:pt x="624" y="85"/>
                  </a:moveTo>
                  <a:lnTo>
                    <a:pt x="624" y="0"/>
                  </a:lnTo>
                  <a:lnTo>
                    <a:pt x="539" y="113"/>
                  </a:lnTo>
                  <a:lnTo>
                    <a:pt x="482" y="85"/>
                  </a:lnTo>
                  <a:lnTo>
                    <a:pt x="426" y="85"/>
                  </a:lnTo>
                  <a:lnTo>
                    <a:pt x="397" y="142"/>
                  </a:lnTo>
                  <a:lnTo>
                    <a:pt x="341" y="113"/>
                  </a:lnTo>
                  <a:lnTo>
                    <a:pt x="256" y="170"/>
                  </a:lnTo>
                  <a:lnTo>
                    <a:pt x="142" y="170"/>
                  </a:lnTo>
                  <a:lnTo>
                    <a:pt x="114" y="227"/>
                  </a:lnTo>
                  <a:lnTo>
                    <a:pt x="171" y="283"/>
                  </a:lnTo>
                  <a:lnTo>
                    <a:pt x="114" y="425"/>
                  </a:lnTo>
                  <a:lnTo>
                    <a:pt x="29" y="482"/>
                  </a:lnTo>
                  <a:lnTo>
                    <a:pt x="0" y="567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227" y="737"/>
                  </a:lnTo>
                  <a:lnTo>
                    <a:pt x="369" y="709"/>
                  </a:lnTo>
                  <a:lnTo>
                    <a:pt x="369" y="794"/>
                  </a:lnTo>
                  <a:lnTo>
                    <a:pt x="482" y="822"/>
                  </a:lnTo>
                  <a:lnTo>
                    <a:pt x="567" y="794"/>
                  </a:lnTo>
                  <a:lnTo>
                    <a:pt x="539" y="680"/>
                  </a:lnTo>
                  <a:lnTo>
                    <a:pt x="738" y="539"/>
                  </a:lnTo>
                  <a:lnTo>
                    <a:pt x="681" y="482"/>
                  </a:lnTo>
                  <a:lnTo>
                    <a:pt x="681" y="397"/>
                  </a:lnTo>
                  <a:lnTo>
                    <a:pt x="738" y="283"/>
                  </a:lnTo>
                  <a:lnTo>
                    <a:pt x="709" y="255"/>
                  </a:lnTo>
                  <a:lnTo>
                    <a:pt x="681" y="170"/>
                  </a:lnTo>
                  <a:lnTo>
                    <a:pt x="624" y="142"/>
                  </a:lnTo>
                  <a:lnTo>
                    <a:pt x="624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5" name="Freeform 311"/>
            <p:cNvSpPr>
              <a:spLocks/>
            </p:cNvSpPr>
            <p:nvPr/>
          </p:nvSpPr>
          <p:spPr bwMode="auto">
            <a:xfrm>
              <a:off x="1890" y="2246"/>
              <a:ext cx="369" cy="482"/>
            </a:xfrm>
            <a:custGeom>
              <a:avLst/>
              <a:gdLst>
                <a:gd name="T0" fmla="*/ 255 w 369"/>
                <a:gd name="T1" fmla="*/ 397 h 482"/>
                <a:gd name="T2" fmla="*/ 198 w 369"/>
                <a:gd name="T3" fmla="*/ 397 h 482"/>
                <a:gd name="T4" fmla="*/ 198 w 369"/>
                <a:gd name="T5" fmla="*/ 340 h 482"/>
                <a:gd name="T6" fmla="*/ 142 w 369"/>
                <a:gd name="T7" fmla="*/ 340 h 482"/>
                <a:gd name="T8" fmla="*/ 142 w 369"/>
                <a:gd name="T9" fmla="*/ 283 h 482"/>
                <a:gd name="T10" fmla="*/ 113 w 369"/>
                <a:gd name="T11" fmla="*/ 255 h 482"/>
                <a:gd name="T12" fmla="*/ 113 w 369"/>
                <a:gd name="T13" fmla="*/ 170 h 482"/>
                <a:gd name="T14" fmla="*/ 28 w 369"/>
                <a:gd name="T15" fmla="*/ 170 h 482"/>
                <a:gd name="T16" fmla="*/ 0 w 369"/>
                <a:gd name="T17" fmla="*/ 113 h 482"/>
                <a:gd name="T18" fmla="*/ 28 w 369"/>
                <a:gd name="T19" fmla="*/ 0 h 482"/>
                <a:gd name="T20" fmla="*/ 85 w 369"/>
                <a:gd name="T21" fmla="*/ 0 h 482"/>
                <a:gd name="T22" fmla="*/ 113 w 369"/>
                <a:gd name="T23" fmla="*/ 28 h 482"/>
                <a:gd name="T24" fmla="*/ 284 w 369"/>
                <a:gd name="T25" fmla="*/ 0 h 482"/>
                <a:gd name="T26" fmla="*/ 340 w 369"/>
                <a:gd name="T27" fmla="*/ 28 h 482"/>
                <a:gd name="T28" fmla="*/ 340 w 369"/>
                <a:gd name="T29" fmla="*/ 113 h 482"/>
                <a:gd name="T30" fmla="*/ 284 w 369"/>
                <a:gd name="T31" fmla="*/ 113 h 482"/>
                <a:gd name="T32" fmla="*/ 312 w 369"/>
                <a:gd name="T33" fmla="*/ 340 h 482"/>
                <a:gd name="T34" fmla="*/ 369 w 369"/>
                <a:gd name="T35" fmla="*/ 369 h 482"/>
                <a:gd name="T36" fmla="*/ 369 w 369"/>
                <a:gd name="T37" fmla="*/ 397 h 482"/>
                <a:gd name="T38" fmla="*/ 312 w 369"/>
                <a:gd name="T39" fmla="*/ 425 h 482"/>
                <a:gd name="T40" fmla="*/ 312 w 369"/>
                <a:gd name="T41" fmla="*/ 454 h 482"/>
                <a:gd name="T42" fmla="*/ 255 w 369"/>
                <a:gd name="T43" fmla="*/ 482 h 482"/>
                <a:gd name="T44" fmla="*/ 255 w 369"/>
                <a:gd name="T4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482">
                  <a:moveTo>
                    <a:pt x="255" y="397"/>
                  </a:moveTo>
                  <a:lnTo>
                    <a:pt x="198" y="397"/>
                  </a:lnTo>
                  <a:lnTo>
                    <a:pt x="198" y="340"/>
                  </a:lnTo>
                  <a:lnTo>
                    <a:pt x="142" y="340"/>
                  </a:lnTo>
                  <a:lnTo>
                    <a:pt x="142" y="283"/>
                  </a:lnTo>
                  <a:lnTo>
                    <a:pt x="113" y="25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0"/>
                  </a:lnTo>
                  <a:lnTo>
                    <a:pt x="113" y="28"/>
                  </a:lnTo>
                  <a:lnTo>
                    <a:pt x="284" y="0"/>
                  </a:lnTo>
                  <a:lnTo>
                    <a:pt x="340" y="28"/>
                  </a:lnTo>
                  <a:lnTo>
                    <a:pt x="340" y="113"/>
                  </a:lnTo>
                  <a:lnTo>
                    <a:pt x="284" y="113"/>
                  </a:lnTo>
                  <a:lnTo>
                    <a:pt x="312" y="340"/>
                  </a:lnTo>
                  <a:lnTo>
                    <a:pt x="369" y="369"/>
                  </a:lnTo>
                  <a:lnTo>
                    <a:pt x="369" y="397"/>
                  </a:lnTo>
                  <a:lnTo>
                    <a:pt x="312" y="425"/>
                  </a:lnTo>
                  <a:lnTo>
                    <a:pt x="312" y="454"/>
                  </a:lnTo>
                  <a:lnTo>
                    <a:pt x="255" y="482"/>
                  </a:lnTo>
                  <a:lnTo>
                    <a:pt x="255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6" name="Freeform 312"/>
            <p:cNvSpPr>
              <a:spLocks/>
            </p:cNvSpPr>
            <p:nvPr/>
          </p:nvSpPr>
          <p:spPr bwMode="auto">
            <a:xfrm>
              <a:off x="1550" y="2161"/>
              <a:ext cx="595" cy="652"/>
            </a:xfrm>
            <a:custGeom>
              <a:avLst/>
              <a:gdLst>
                <a:gd name="T0" fmla="*/ 113 w 595"/>
                <a:gd name="T1" fmla="*/ 652 h 652"/>
                <a:gd name="T2" fmla="*/ 227 w 595"/>
                <a:gd name="T3" fmla="*/ 652 h 652"/>
                <a:gd name="T4" fmla="*/ 312 w 595"/>
                <a:gd name="T5" fmla="*/ 595 h 652"/>
                <a:gd name="T6" fmla="*/ 368 w 595"/>
                <a:gd name="T7" fmla="*/ 624 h 652"/>
                <a:gd name="T8" fmla="*/ 397 w 595"/>
                <a:gd name="T9" fmla="*/ 567 h 652"/>
                <a:gd name="T10" fmla="*/ 453 w 595"/>
                <a:gd name="T11" fmla="*/ 567 h 652"/>
                <a:gd name="T12" fmla="*/ 510 w 595"/>
                <a:gd name="T13" fmla="*/ 595 h 652"/>
                <a:gd name="T14" fmla="*/ 595 w 595"/>
                <a:gd name="T15" fmla="*/ 482 h 652"/>
                <a:gd name="T16" fmla="*/ 538 w 595"/>
                <a:gd name="T17" fmla="*/ 482 h 652"/>
                <a:gd name="T18" fmla="*/ 538 w 595"/>
                <a:gd name="T19" fmla="*/ 425 h 652"/>
                <a:gd name="T20" fmla="*/ 482 w 595"/>
                <a:gd name="T21" fmla="*/ 425 h 652"/>
                <a:gd name="T22" fmla="*/ 482 w 595"/>
                <a:gd name="T23" fmla="*/ 368 h 652"/>
                <a:gd name="T24" fmla="*/ 453 w 595"/>
                <a:gd name="T25" fmla="*/ 340 h 652"/>
                <a:gd name="T26" fmla="*/ 453 w 595"/>
                <a:gd name="T27" fmla="*/ 255 h 652"/>
                <a:gd name="T28" fmla="*/ 368 w 595"/>
                <a:gd name="T29" fmla="*/ 255 h 652"/>
                <a:gd name="T30" fmla="*/ 340 w 595"/>
                <a:gd name="T31" fmla="*/ 198 h 652"/>
                <a:gd name="T32" fmla="*/ 283 w 595"/>
                <a:gd name="T33" fmla="*/ 198 h 652"/>
                <a:gd name="T34" fmla="*/ 283 w 595"/>
                <a:gd name="T35" fmla="*/ 142 h 652"/>
                <a:gd name="T36" fmla="*/ 198 w 595"/>
                <a:gd name="T37" fmla="*/ 113 h 652"/>
                <a:gd name="T38" fmla="*/ 198 w 595"/>
                <a:gd name="T39" fmla="*/ 57 h 652"/>
                <a:gd name="T40" fmla="*/ 113 w 595"/>
                <a:gd name="T41" fmla="*/ 57 h 652"/>
                <a:gd name="T42" fmla="*/ 57 w 595"/>
                <a:gd name="T43" fmla="*/ 0 h 652"/>
                <a:gd name="T44" fmla="*/ 0 w 595"/>
                <a:gd name="T45" fmla="*/ 85 h 652"/>
                <a:gd name="T46" fmla="*/ 57 w 595"/>
                <a:gd name="T47" fmla="*/ 142 h 652"/>
                <a:gd name="T48" fmla="*/ 57 w 595"/>
                <a:gd name="T49" fmla="*/ 255 h 652"/>
                <a:gd name="T50" fmla="*/ 28 w 595"/>
                <a:gd name="T51" fmla="*/ 340 h 652"/>
                <a:gd name="T52" fmla="*/ 85 w 595"/>
                <a:gd name="T53" fmla="*/ 368 h 652"/>
                <a:gd name="T54" fmla="*/ 113 w 595"/>
                <a:gd name="T55" fmla="*/ 510 h 652"/>
                <a:gd name="T56" fmla="*/ 113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113" y="652"/>
                  </a:moveTo>
                  <a:lnTo>
                    <a:pt x="227" y="652"/>
                  </a:lnTo>
                  <a:lnTo>
                    <a:pt x="312" y="595"/>
                  </a:lnTo>
                  <a:lnTo>
                    <a:pt x="368" y="624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510" y="595"/>
                  </a:lnTo>
                  <a:lnTo>
                    <a:pt x="595" y="482"/>
                  </a:lnTo>
                  <a:lnTo>
                    <a:pt x="538" y="482"/>
                  </a:lnTo>
                  <a:lnTo>
                    <a:pt x="538" y="425"/>
                  </a:lnTo>
                  <a:lnTo>
                    <a:pt x="482" y="425"/>
                  </a:lnTo>
                  <a:lnTo>
                    <a:pt x="482" y="368"/>
                  </a:lnTo>
                  <a:lnTo>
                    <a:pt x="453" y="340"/>
                  </a:lnTo>
                  <a:lnTo>
                    <a:pt x="453" y="255"/>
                  </a:lnTo>
                  <a:lnTo>
                    <a:pt x="368" y="255"/>
                  </a:lnTo>
                  <a:lnTo>
                    <a:pt x="340" y="198"/>
                  </a:lnTo>
                  <a:lnTo>
                    <a:pt x="283" y="198"/>
                  </a:lnTo>
                  <a:lnTo>
                    <a:pt x="283" y="142"/>
                  </a:lnTo>
                  <a:lnTo>
                    <a:pt x="198" y="113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7" y="0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57" y="255"/>
                  </a:lnTo>
                  <a:lnTo>
                    <a:pt x="28" y="340"/>
                  </a:lnTo>
                  <a:lnTo>
                    <a:pt x="85" y="368"/>
                  </a:lnTo>
                  <a:lnTo>
                    <a:pt x="113" y="510"/>
                  </a:lnTo>
                  <a:lnTo>
                    <a:pt x="113" y="65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7" name="Freeform 313"/>
            <p:cNvSpPr>
              <a:spLocks/>
            </p:cNvSpPr>
            <p:nvPr/>
          </p:nvSpPr>
          <p:spPr bwMode="auto">
            <a:xfrm>
              <a:off x="1465" y="1112"/>
              <a:ext cx="482" cy="454"/>
            </a:xfrm>
            <a:custGeom>
              <a:avLst/>
              <a:gdLst>
                <a:gd name="T0" fmla="*/ 453 w 482"/>
                <a:gd name="T1" fmla="*/ 113 h 454"/>
                <a:gd name="T2" fmla="*/ 425 w 482"/>
                <a:gd name="T3" fmla="*/ 255 h 454"/>
                <a:gd name="T4" fmla="*/ 482 w 482"/>
                <a:gd name="T5" fmla="*/ 312 h 454"/>
                <a:gd name="T6" fmla="*/ 368 w 482"/>
                <a:gd name="T7" fmla="*/ 454 h 454"/>
                <a:gd name="T8" fmla="*/ 312 w 482"/>
                <a:gd name="T9" fmla="*/ 397 h 454"/>
                <a:gd name="T10" fmla="*/ 255 w 482"/>
                <a:gd name="T11" fmla="*/ 454 h 454"/>
                <a:gd name="T12" fmla="*/ 142 w 482"/>
                <a:gd name="T13" fmla="*/ 425 h 454"/>
                <a:gd name="T14" fmla="*/ 113 w 482"/>
                <a:gd name="T15" fmla="*/ 454 h 454"/>
                <a:gd name="T16" fmla="*/ 0 w 482"/>
                <a:gd name="T17" fmla="*/ 397 h 454"/>
                <a:gd name="T18" fmla="*/ 56 w 482"/>
                <a:gd name="T19" fmla="*/ 312 h 454"/>
                <a:gd name="T20" fmla="*/ 113 w 482"/>
                <a:gd name="T21" fmla="*/ 0 h 454"/>
                <a:gd name="T22" fmla="*/ 255 w 482"/>
                <a:gd name="T23" fmla="*/ 85 h 454"/>
                <a:gd name="T24" fmla="*/ 312 w 482"/>
                <a:gd name="T25" fmla="*/ 142 h 454"/>
                <a:gd name="T26" fmla="*/ 453 w 482"/>
                <a:gd name="T27" fmla="*/ 113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82" h="454">
                  <a:moveTo>
                    <a:pt x="453" y="113"/>
                  </a:moveTo>
                  <a:lnTo>
                    <a:pt x="425" y="255"/>
                  </a:lnTo>
                  <a:lnTo>
                    <a:pt x="482" y="312"/>
                  </a:lnTo>
                  <a:lnTo>
                    <a:pt x="368" y="454"/>
                  </a:lnTo>
                  <a:lnTo>
                    <a:pt x="312" y="397"/>
                  </a:lnTo>
                  <a:lnTo>
                    <a:pt x="255" y="454"/>
                  </a:lnTo>
                  <a:lnTo>
                    <a:pt x="142" y="425"/>
                  </a:lnTo>
                  <a:lnTo>
                    <a:pt x="113" y="454"/>
                  </a:lnTo>
                  <a:lnTo>
                    <a:pt x="0" y="397"/>
                  </a:lnTo>
                  <a:lnTo>
                    <a:pt x="56" y="312"/>
                  </a:lnTo>
                  <a:lnTo>
                    <a:pt x="113" y="0"/>
                  </a:lnTo>
                  <a:lnTo>
                    <a:pt x="255" y="85"/>
                  </a:lnTo>
                  <a:lnTo>
                    <a:pt x="312" y="142"/>
                  </a:lnTo>
                  <a:lnTo>
                    <a:pt x="453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8" name="Freeform 314"/>
            <p:cNvSpPr>
              <a:spLocks/>
            </p:cNvSpPr>
            <p:nvPr/>
          </p:nvSpPr>
          <p:spPr bwMode="auto">
            <a:xfrm>
              <a:off x="1408" y="1509"/>
              <a:ext cx="425" cy="255"/>
            </a:xfrm>
            <a:custGeom>
              <a:avLst/>
              <a:gdLst>
                <a:gd name="T0" fmla="*/ 57 w 425"/>
                <a:gd name="T1" fmla="*/ 0 h 255"/>
                <a:gd name="T2" fmla="*/ 170 w 425"/>
                <a:gd name="T3" fmla="*/ 57 h 255"/>
                <a:gd name="T4" fmla="*/ 199 w 425"/>
                <a:gd name="T5" fmla="*/ 28 h 255"/>
                <a:gd name="T6" fmla="*/ 312 w 425"/>
                <a:gd name="T7" fmla="*/ 57 h 255"/>
                <a:gd name="T8" fmla="*/ 369 w 425"/>
                <a:gd name="T9" fmla="*/ 0 h 255"/>
                <a:gd name="T10" fmla="*/ 425 w 425"/>
                <a:gd name="T11" fmla="*/ 57 h 255"/>
                <a:gd name="T12" fmla="*/ 425 w 425"/>
                <a:gd name="T13" fmla="*/ 142 h 255"/>
                <a:gd name="T14" fmla="*/ 340 w 425"/>
                <a:gd name="T15" fmla="*/ 142 h 255"/>
                <a:gd name="T16" fmla="*/ 340 w 425"/>
                <a:gd name="T17" fmla="*/ 170 h 255"/>
                <a:gd name="T18" fmla="*/ 369 w 425"/>
                <a:gd name="T19" fmla="*/ 198 h 255"/>
                <a:gd name="T20" fmla="*/ 227 w 425"/>
                <a:gd name="T21" fmla="*/ 255 h 255"/>
                <a:gd name="T22" fmla="*/ 170 w 425"/>
                <a:gd name="T23" fmla="*/ 142 h 255"/>
                <a:gd name="T24" fmla="*/ 85 w 425"/>
                <a:gd name="T25" fmla="*/ 142 h 255"/>
                <a:gd name="T26" fmla="*/ 0 w 425"/>
                <a:gd name="T27" fmla="*/ 85 h 255"/>
                <a:gd name="T28" fmla="*/ 57 w 425"/>
                <a:gd name="T29" fmla="*/ 0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25" h="255">
                  <a:moveTo>
                    <a:pt x="57" y="0"/>
                  </a:moveTo>
                  <a:lnTo>
                    <a:pt x="170" y="57"/>
                  </a:lnTo>
                  <a:lnTo>
                    <a:pt x="199" y="28"/>
                  </a:lnTo>
                  <a:lnTo>
                    <a:pt x="312" y="57"/>
                  </a:lnTo>
                  <a:lnTo>
                    <a:pt x="369" y="0"/>
                  </a:lnTo>
                  <a:lnTo>
                    <a:pt x="425" y="57"/>
                  </a:lnTo>
                  <a:lnTo>
                    <a:pt x="425" y="142"/>
                  </a:lnTo>
                  <a:lnTo>
                    <a:pt x="340" y="142"/>
                  </a:lnTo>
                  <a:lnTo>
                    <a:pt x="340" y="170"/>
                  </a:lnTo>
                  <a:lnTo>
                    <a:pt x="369" y="198"/>
                  </a:lnTo>
                  <a:lnTo>
                    <a:pt x="227" y="255"/>
                  </a:lnTo>
                  <a:lnTo>
                    <a:pt x="170" y="142"/>
                  </a:lnTo>
                  <a:lnTo>
                    <a:pt x="85" y="142"/>
                  </a:lnTo>
                  <a:lnTo>
                    <a:pt x="0" y="85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89" name="Freeform 315"/>
            <p:cNvSpPr>
              <a:spLocks/>
            </p:cNvSpPr>
            <p:nvPr/>
          </p:nvSpPr>
          <p:spPr bwMode="auto">
            <a:xfrm>
              <a:off x="1550" y="1651"/>
              <a:ext cx="340" cy="255"/>
            </a:xfrm>
            <a:custGeom>
              <a:avLst/>
              <a:gdLst>
                <a:gd name="T0" fmla="*/ 85 w 340"/>
                <a:gd name="T1" fmla="*/ 113 h 255"/>
                <a:gd name="T2" fmla="*/ 227 w 340"/>
                <a:gd name="T3" fmla="*/ 56 h 255"/>
                <a:gd name="T4" fmla="*/ 198 w 340"/>
                <a:gd name="T5" fmla="*/ 28 h 255"/>
                <a:gd name="T6" fmla="*/ 198 w 340"/>
                <a:gd name="T7" fmla="*/ 0 h 255"/>
                <a:gd name="T8" fmla="*/ 283 w 340"/>
                <a:gd name="T9" fmla="*/ 0 h 255"/>
                <a:gd name="T10" fmla="*/ 283 w 340"/>
                <a:gd name="T11" fmla="*/ 28 h 255"/>
                <a:gd name="T12" fmla="*/ 340 w 340"/>
                <a:gd name="T13" fmla="*/ 28 h 255"/>
                <a:gd name="T14" fmla="*/ 312 w 340"/>
                <a:gd name="T15" fmla="*/ 113 h 255"/>
                <a:gd name="T16" fmla="*/ 283 w 340"/>
                <a:gd name="T17" fmla="*/ 113 h 255"/>
                <a:gd name="T18" fmla="*/ 283 w 340"/>
                <a:gd name="T19" fmla="*/ 170 h 255"/>
                <a:gd name="T20" fmla="*/ 170 w 340"/>
                <a:gd name="T21" fmla="*/ 255 h 255"/>
                <a:gd name="T22" fmla="*/ 113 w 340"/>
                <a:gd name="T23" fmla="*/ 226 h 255"/>
                <a:gd name="T24" fmla="*/ 28 w 340"/>
                <a:gd name="T25" fmla="*/ 255 h 255"/>
                <a:gd name="T26" fmla="*/ 0 w 340"/>
                <a:gd name="T27" fmla="*/ 198 h 255"/>
                <a:gd name="T28" fmla="*/ 85 w 340"/>
                <a:gd name="T29" fmla="*/ 141 h 255"/>
                <a:gd name="T30" fmla="*/ 85 w 340"/>
                <a:gd name="T31" fmla="*/ 113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40" h="255">
                  <a:moveTo>
                    <a:pt x="85" y="113"/>
                  </a:moveTo>
                  <a:lnTo>
                    <a:pt x="227" y="56"/>
                  </a:lnTo>
                  <a:lnTo>
                    <a:pt x="198" y="28"/>
                  </a:lnTo>
                  <a:lnTo>
                    <a:pt x="198" y="0"/>
                  </a:lnTo>
                  <a:lnTo>
                    <a:pt x="283" y="0"/>
                  </a:lnTo>
                  <a:lnTo>
                    <a:pt x="283" y="28"/>
                  </a:lnTo>
                  <a:lnTo>
                    <a:pt x="340" y="28"/>
                  </a:lnTo>
                  <a:lnTo>
                    <a:pt x="312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255"/>
                  </a:lnTo>
                  <a:lnTo>
                    <a:pt x="113" y="226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41"/>
                  </a:lnTo>
                  <a:lnTo>
                    <a:pt x="85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0" name="Freeform 316"/>
            <p:cNvSpPr>
              <a:spLocks/>
            </p:cNvSpPr>
            <p:nvPr/>
          </p:nvSpPr>
          <p:spPr bwMode="auto">
            <a:xfrm>
              <a:off x="1833" y="1792"/>
              <a:ext cx="170" cy="312"/>
            </a:xfrm>
            <a:custGeom>
              <a:avLst/>
              <a:gdLst>
                <a:gd name="T0" fmla="*/ 0 w 170"/>
                <a:gd name="T1" fmla="*/ 57 h 312"/>
                <a:gd name="T2" fmla="*/ 0 w 170"/>
                <a:gd name="T3" fmla="*/ 312 h 312"/>
                <a:gd name="T4" fmla="*/ 85 w 170"/>
                <a:gd name="T5" fmla="*/ 256 h 312"/>
                <a:gd name="T6" fmla="*/ 170 w 170"/>
                <a:gd name="T7" fmla="*/ 227 h 312"/>
                <a:gd name="T8" fmla="*/ 142 w 170"/>
                <a:gd name="T9" fmla="*/ 170 h 312"/>
                <a:gd name="T10" fmla="*/ 142 w 170"/>
                <a:gd name="T11" fmla="*/ 57 h 312"/>
                <a:gd name="T12" fmla="*/ 57 w 170"/>
                <a:gd name="T13" fmla="*/ 0 h 312"/>
                <a:gd name="T14" fmla="*/ 0 w 170"/>
                <a:gd name="T15" fmla="*/ 57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312">
                  <a:moveTo>
                    <a:pt x="0" y="57"/>
                  </a:moveTo>
                  <a:lnTo>
                    <a:pt x="0" y="312"/>
                  </a:lnTo>
                  <a:lnTo>
                    <a:pt x="85" y="256"/>
                  </a:lnTo>
                  <a:lnTo>
                    <a:pt x="170" y="227"/>
                  </a:lnTo>
                  <a:lnTo>
                    <a:pt x="142" y="170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1" name="Freeform 317"/>
            <p:cNvSpPr>
              <a:spLocks/>
            </p:cNvSpPr>
            <p:nvPr/>
          </p:nvSpPr>
          <p:spPr bwMode="auto">
            <a:xfrm>
              <a:off x="1436" y="1821"/>
              <a:ext cx="539" cy="538"/>
            </a:xfrm>
            <a:custGeom>
              <a:avLst/>
              <a:gdLst>
                <a:gd name="T0" fmla="*/ 397 w 539"/>
                <a:gd name="T1" fmla="*/ 0 h 538"/>
                <a:gd name="T2" fmla="*/ 397 w 539"/>
                <a:gd name="T3" fmla="*/ 283 h 538"/>
                <a:gd name="T4" fmla="*/ 482 w 539"/>
                <a:gd name="T5" fmla="*/ 227 h 538"/>
                <a:gd name="T6" fmla="*/ 539 w 539"/>
                <a:gd name="T7" fmla="*/ 283 h 538"/>
                <a:gd name="T8" fmla="*/ 539 w 539"/>
                <a:gd name="T9" fmla="*/ 425 h 538"/>
                <a:gd name="T10" fmla="*/ 482 w 539"/>
                <a:gd name="T11" fmla="*/ 425 h 538"/>
                <a:gd name="T12" fmla="*/ 454 w 539"/>
                <a:gd name="T13" fmla="*/ 538 h 538"/>
                <a:gd name="T14" fmla="*/ 397 w 539"/>
                <a:gd name="T15" fmla="*/ 538 h 538"/>
                <a:gd name="T16" fmla="*/ 397 w 539"/>
                <a:gd name="T17" fmla="*/ 482 h 538"/>
                <a:gd name="T18" fmla="*/ 312 w 539"/>
                <a:gd name="T19" fmla="*/ 453 h 538"/>
                <a:gd name="T20" fmla="*/ 312 w 539"/>
                <a:gd name="T21" fmla="*/ 397 h 538"/>
                <a:gd name="T22" fmla="*/ 227 w 539"/>
                <a:gd name="T23" fmla="*/ 397 h 538"/>
                <a:gd name="T24" fmla="*/ 171 w 539"/>
                <a:gd name="T25" fmla="*/ 340 h 538"/>
                <a:gd name="T26" fmla="*/ 114 w 539"/>
                <a:gd name="T27" fmla="*/ 425 h 538"/>
                <a:gd name="T28" fmla="*/ 57 w 539"/>
                <a:gd name="T29" fmla="*/ 312 h 538"/>
                <a:gd name="T30" fmla="*/ 0 w 539"/>
                <a:gd name="T31" fmla="*/ 312 h 538"/>
                <a:gd name="T32" fmla="*/ 0 w 539"/>
                <a:gd name="T33" fmla="*/ 227 h 538"/>
                <a:gd name="T34" fmla="*/ 57 w 539"/>
                <a:gd name="T35" fmla="*/ 198 h 538"/>
                <a:gd name="T36" fmla="*/ 57 w 539"/>
                <a:gd name="T37" fmla="*/ 113 h 538"/>
                <a:gd name="T38" fmla="*/ 142 w 539"/>
                <a:gd name="T39" fmla="*/ 85 h 538"/>
                <a:gd name="T40" fmla="*/ 227 w 539"/>
                <a:gd name="T41" fmla="*/ 56 h 538"/>
                <a:gd name="T42" fmla="*/ 284 w 539"/>
                <a:gd name="T43" fmla="*/ 85 h 538"/>
                <a:gd name="T44" fmla="*/ 397 w 539"/>
                <a:gd name="T45" fmla="*/ 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39" h="538">
                  <a:moveTo>
                    <a:pt x="397" y="0"/>
                  </a:moveTo>
                  <a:lnTo>
                    <a:pt x="397" y="283"/>
                  </a:lnTo>
                  <a:lnTo>
                    <a:pt x="482" y="227"/>
                  </a:lnTo>
                  <a:lnTo>
                    <a:pt x="539" y="283"/>
                  </a:lnTo>
                  <a:lnTo>
                    <a:pt x="539" y="425"/>
                  </a:lnTo>
                  <a:lnTo>
                    <a:pt x="482" y="425"/>
                  </a:lnTo>
                  <a:lnTo>
                    <a:pt x="454" y="538"/>
                  </a:lnTo>
                  <a:lnTo>
                    <a:pt x="397" y="538"/>
                  </a:lnTo>
                  <a:lnTo>
                    <a:pt x="397" y="482"/>
                  </a:lnTo>
                  <a:lnTo>
                    <a:pt x="312" y="453"/>
                  </a:lnTo>
                  <a:lnTo>
                    <a:pt x="312" y="397"/>
                  </a:lnTo>
                  <a:lnTo>
                    <a:pt x="227" y="397"/>
                  </a:lnTo>
                  <a:lnTo>
                    <a:pt x="171" y="340"/>
                  </a:lnTo>
                  <a:lnTo>
                    <a:pt x="114" y="425"/>
                  </a:lnTo>
                  <a:lnTo>
                    <a:pt x="57" y="312"/>
                  </a:lnTo>
                  <a:lnTo>
                    <a:pt x="0" y="312"/>
                  </a:lnTo>
                  <a:lnTo>
                    <a:pt x="0" y="227"/>
                  </a:lnTo>
                  <a:lnTo>
                    <a:pt x="57" y="198"/>
                  </a:lnTo>
                  <a:lnTo>
                    <a:pt x="57" y="113"/>
                  </a:lnTo>
                  <a:lnTo>
                    <a:pt x="142" y="85"/>
                  </a:lnTo>
                  <a:lnTo>
                    <a:pt x="227" y="56"/>
                  </a:lnTo>
                  <a:lnTo>
                    <a:pt x="284" y="85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92" name="Freeform 318"/>
            <p:cNvSpPr>
              <a:spLocks/>
            </p:cNvSpPr>
            <p:nvPr/>
          </p:nvSpPr>
          <p:spPr bwMode="auto">
            <a:xfrm>
              <a:off x="1578" y="120"/>
              <a:ext cx="596" cy="1134"/>
            </a:xfrm>
            <a:custGeom>
              <a:avLst/>
              <a:gdLst>
                <a:gd name="T0" fmla="*/ 0 w 596"/>
                <a:gd name="T1" fmla="*/ 992 h 1134"/>
                <a:gd name="T2" fmla="*/ 142 w 596"/>
                <a:gd name="T3" fmla="*/ 1077 h 1134"/>
                <a:gd name="T4" fmla="*/ 199 w 596"/>
                <a:gd name="T5" fmla="*/ 1134 h 1134"/>
                <a:gd name="T6" fmla="*/ 340 w 596"/>
                <a:gd name="T7" fmla="*/ 1105 h 1134"/>
                <a:gd name="T8" fmla="*/ 397 w 596"/>
                <a:gd name="T9" fmla="*/ 1077 h 1134"/>
                <a:gd name="T10" fmla="*/ 369 w 596"/>
                <a:gd name="T11" fmla="*/ 964 h 1134"/>
                <a:gd name="T12" fmla="*/ 284 w 596"/>
                <a:gd name="T13" fmla="*/ 623 h 1134"/>
                <a:gd name="T14" fmla="*/ 425 w 596"/>
                <a:gd name="T15" fmla="*/ 595 h 1134"/>
                <a:gd name="T16" fmla="*/ 510 w 596"/>
                <a:gd name="T17" fmla="*/ 453 h 1134"/>
                <a:gd name="T18" fmla="*/ 567 w 596"/>
                <a:gd name="T19" fmla="*/ 453 h 1134"/>
                <a:gd name="T20" fmla="*/ 596 w 596"/>
                <a:gd name="T21" fmla="*/ 340 h 1134"/>
                <a:gd name="T22" fmla="*/ 454 w 596"/>
                <a:gd name="T23" fmla="*/ 227 h 1134"/>
                <a:gd name="T24" fmla="*/ 425 w 596"/>
                <a:gd name="T25" fmla="*/ 28 h 1134"/>
                <a:gd name="T26" fmla="*/ 340 w 596"/>
                <a:gd name="T27" fmla="*/ 56 h 1134"/>
                <a:gd name="T28" fmla="*/ 284 w 596"/>
                <a:gd name="T29" fmla="*/ 0 h 1134"/>
                <a:gd name="T30" fmla="*/ 255 w 596"/>
                <a:gd name="T31" fmla="*/ 56 h 1134"/>
                <a:gd name="T32" fmla="*/ 284 w 596"/>
                <a:gd name="T33" fmla="*/ 227 h 1134"/>
                <a:gd name="T34" fmla="*/ 227 w 596"/>
                <a:gd name="T35" fmla="*/ 283 h 1134"/>
                <a:gd name="T36" fmla="*/ 170 w 596"/>
                <a:gd name="T37" fmla="*/ 255 h 1134"/>
                <a:gd name="T38" fmla="*/ 142 w 596"/>
                <a:gd name="T39" fmla="*/ 312 h 1134"/>
                <a:gd name="T40" fmla="*/ 227 w 596"/>
                <a:gd name="T41" fmla="*/ 482 h 1134"/>
                <a:gd name="T42" fmla="*/ 85 w 596"/>
                <a:gd name="T43" fmla="*/ 567 h 1134"/>
                <a:gd name="T44" fmla="*/ 0 w 596"/>
                <a:gd name="T45" fmla="*/ 737 h 1134"/>
                <a:gd name="T46" fmla="*/ 29 w 596"/>
                <a:gd name="T47" fmla="*/ 850 h 1134"/>
                <a:gd name="T48" fmla="*/ 0 w 596"/>
                <a:gd name="T49" fmla="*/ 99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6" h="1134">
                  <a:moveTo>
                    <a:pt x="0" y="992"/>
                  </a:moveTo>
                  <a:lnTo>
                    <a:pt x="142" y="1077"/>
                  </a:lnTo>
                  <a:lnTo>
                    <a:pt x="199" y="1134"/>
                  </a:lnTo>
                  <a:lnTo>
                    <a:pt x="340" y="1105"/>
                  </a:lnTo>
                  <a:lnTo>
                    <a:pt x="397" y="1077"/>
                  </a:lnTo>
                  <a:lnTo>
                    <a:pt x="369" y="964"/>
                  </a:lnTo>
                  <a:lnTo>
                    <a:pt x="284" y="623"/>
                  </a:lnTo>
                  <a:lnTo>
                    <a:pt x="425" y="595"/>
                  </a:lnTo>
                  <a:lnTo>
                    <a:pt x="510" y="453"/>
                  </a:lnTo>
                  <a:lnTo>
                    <a:pt x="567" y="453"/>
                  </a:lnTo>
                  <a:lnTo>
                    <a:pt x="596" y="340"/>
                  </a:lnTo>
                  <a:lnTo>
                    <a:pt x="454" y="227"/>
                  </a:lnTo>
                  <a:lnTo>
                    <a:pt x="425" y="28"/>
                  </a:lnTo>
                  <a:lnTo>
                    <a:pt x="340" y="56"/>
                  </a:lnTo>
                  <a:lnTo>
                    <a:pt x="284" y="0"/>
                  </a:lnTo>
                  <a:lnTo>
                    <a:pt x="255" y="56"/>
                  </a:lnTo>
                  <a:lnTo>
                    <a:pt x="284" y="227"/>
                  </a:lnTo>
                  <a:lnTo>
                    <a:pt x="227" y="283"/>
                  </a:lnTo>
                  <a:lnTo>
                    <a:pt x="170" y="255"/>
                  </a:lnTo>
                  <a:lnTo>
                    <a:pt x="142" y="312"/>
                  </a:lnTo>
                  <a:lnTo>
                    <a:pt x="227" y="482"/>
                  </a:lnTo>
                  <a:lnTo>
                    <a:pt x="85" y="567"/>
                  </a:lnTo>
                  <a:lnTo>
                    <a:pt x="0" y="737"/>
                  </a:lnTo>
                  <a:lnTo>
                    <a:pt x="29" y="850"/>
                  </a:lnTo>
                  <a:lnTo>
                    <a:pt x="0" y="99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EE65938C-9008-4658-A205-1EF2E6124F65}"/>
              </a:ext>
            </a:extLst>
          </p:cNvPr>
          <p:cNvSpPr txBox="1"/>
          <p:nvPr/>
        </p:nvSpPr>
        <p:spPr>
          <a:xfrm>
            <a:off x="3690573" y="13825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奈良県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457244A-F659-4FC5-81F5-8C0AEE014AFF}"/>
              </a:ext>
            </a:extLst>
          </p:cNvPr>
          <p:cNvSpPr txBox="1"/>
          <p:nvPr/>
        </p:nvSpPr>
        <p:spPr>
          <a:xfrm>
            <a:off x="3655295" y="56055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85" name="直線コネクタ 84">
            <a:extLst>
              <a:ext uri="{FF2B5EF4-FFF2-40B4-BE49-F238E27FC236}">
                <a16:creationId xmlns:a16="http://schemas.microsoft.com/office/drawing/2014/main" id="{E8FA4CC3-6FA9-45F6-8DEC-5E17B692D2EA}"/>
              </a:ext>
            </a:extLst>
          </p:cNvPr>
          <p:cNvCxnSpPr/>
          <p:nvPr/>
        </p:nvCxnSpPr>
        <p:spPr>
          <a:xfrm>
            <a:off x="3682184" y="53280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3F47AB91-183E-45F4-9771-544B12C43884}"/>
              </a:ext>
            </a:extLst>
          </p:cNvPr>
          <p:cNvGrpSpPr/>
          <p:nvPr/>
        </p:nvGrpSpPr>
        <p:grpSpPr>
          <a:xfrm>
            <a:off x="2919567" y="133362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F3AD722D-FD6A-43B8-B0E8-9EF79D8DB9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奈良市</a:t>
              </a:r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1C839D5A-3886-4748-920D-AA778D4223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8CA21D5A-A8B6-4BA1-B3E6-17C0CF0ADED0}"/>
              </a:ext>
            </a:extLst>
          </p:cNvPr>
          <p:cNvGrpSpPr/>
          <p:nvPr/>
        </p:nvGrpSpPr>
        <p:grpSpPr>
          <a:xfrm>
            <a:off x="5394254" y="295149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3A27DA68-4085-457F-B77F-AAF3D1A1FB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曽爾村</a:t>
              </a:r>
            </a:p>
          </p:txBody>
        </p:sp>
        <p:sp>
          <p:nvSpPr>
            <p:cNvPr id="91" name="四角形: 上の 2 つの角を丸める 90">
              <a:extLst>
                <a:ext uri="{FF2B5EF4-FFF2-40B4-BE49-F238E27FC236}">
                  <a16:creationId xmlns:a16="http://schemas.microsoft.com/office/drawing/2014/main" id="{39EC39BE-8536-4AE0-84A5-4BF5DABDAE0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17CECE19-99D7-4BEB-97DD-574BD37B4057}"/>
              </a:ext>
            </a:extLst>
          </p:cNvPr>
          <p:cNvGrpSpPr/>
          <p:nvPr/>
        </p:nvGrpSpPr>
        <p:grpSpPr>
          <a:xfrm>
            <a:off x="1846671" y="86118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4474758E-9CB7-4A02-A2CD-69AD1E4AF0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生駒市</a:t>
              </a:r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B830E598-C17B-4E2A-9498-0F07DFEAB13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EBEE8C0E-E676-4EE1-A14C-913690ADCBB9}"/>
              </a:ext>
            </a:extLst>
          </p:cNvPr>
          <p:cNvGrpSpPr/>
          <p:nvPr/>
        </p:nvGrpSpPr>
        <p:grpSpPr>
          <a:xfrm>
            <a:off x="4540814" y="295149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5376D718-E689-468F-9837-9E005C40A9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宇陀市</a:t>
              </a:r>
            </a:p>
          </p:txBody>
        </p:sp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04E08386-DB48-4741-AFDF-9FE5144A0A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3EA7B4A9-F219-49D5-855E-76AD2519A181}"/>
              </a:ext>
            </a:extLst>
          </p:cNvPr>
          <p:cNvGrpSpPr/>
          <p:nvPr/>
        </p:nvGrpSpPr>
        <p:grpSpPr>
          <a:xfrm>
            <a:off x="5394254" y="367082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86FD7C52-F9F6-4DAD-94A5-F06A23DDF1A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御杖村</a:t>
              </a:r>
            </a:p>
          </p:txBody>
        </p:sp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4BC81A38-52E3-4511-8052-4B176F4FCF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9CC9DF34-25CC-44B0-91EE-BEBEC88C15A7}"/>
              </a:ext>
            </a:extLst>
          </p:cNvPr>
          <p:cNvGrpSpPr/>
          <p:nvPr/>
        </p:nvGrpSpPr>
        <p:grpSpPr>
          <a:xfrm>
            <a:off x="4540814" y="41960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4B7728C2-06B1-46BE-9D5E-3F4458E7D0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東吉野村</a:t>
              </a:r>
            </a:p>
          </p:txBody>
        </p:sp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E645EDF3-CD65-42FE-AE16-2E672AFEEBA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0536DB7-16DE-46C2-B56C-FDC3C9AC2333}"/>
              </a:ext>
            </a:extLst>
          </p:cNvPr>
          <p:cNvGrpSpPr/>
          <p:nvPr/>
        </p:nvGrpSpPr>
        <p:grpSpPr>
          <a:xfrm>
            <a:off x="4309166" y="536551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0370593C-D3F2-4DAD-BC86-C648BCD2FC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川上村</a:t>
              </a:r>
            </a:p>
          </p:txBody>
        </p:sp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7FB12D2C-92F6-46BD-A6EB-9E5C0BD719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7" name="グループ化 106">
            <a:extLst>
              <a:ext uri="{FF2B5EF4-FFF2-40B4-BE49-F238E27FC236}">
                <a16:creationId xmlns:a16="http://schemas.microsoft.com/office/drawing/2014/main" id="{6B84C774-6586-4574-9776-F692F5E16786}"/>
              </a:ext>
            </a:extLst>
          </p:cNvPr>
          <p:cNvGrpSpPr/>
          <p:nvPr/>
        </p:nvGrpSpPr>
        <p:grpSpPr>
          <a:xfrm>
            <a:off x="4309166" y="68041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EB2AF077-05A7-4817-B683-37359D0507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上北山村</a:t>
              </a:r>
            </a:p>
          </p:txBody>
        </p:sp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F6FB976E-E6BE-4447-8BE2-FB8255E3C81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49FF0466-5A26-4D9F-B6B9-59FDD12B1CD5}"/>
              </a:ext>
            </a:extLst>
          </p:cNvPr>
          <p:cNvGrpSpPr/>
          <p:nvPr/>
        </p:nvGrpSpPr>
        <p:grpSpPr>
          <a:xfrm>
            <a:off x="3711758" y="77429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B27B29E3-2C5D-43F8-AF37-7BD4DD6DA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下北山村</a:t>
              </a:r>
            </a:p>
          </p:txBody>
        </p:sp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C6EE2631-01EC-482A-A49C-0D7B9C9BEE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7F49F0AB-0A8D-408A-86FA-2323999AE997}"/>
              </a:ext>
            </a:extLst>
          </p:cNvPr>
          <p:cNvGrpSpPr/>
          <p:nvPr/>
        </p:nvGrpSpPr>
        <p:grpSpPr>
          <a:xfrm>
            <a:off x="1114862" y="68041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23DBB511-0A5F-4C27-B166-CFA145D55EB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野迫川村</a:t>
              </a:r>
            </a:p>
          </p:txBody>
        </p:sp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29AC9900-6ED7-4E74-9771-4D15A91796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3099EF09-7F69-41CF-A1AF-85A3C8D75971}"/>
              </a:ext>
            </a:extLst>
          </p:cNvPr>
          <p:cNvGrpSpPr/>
          <p:nvPr/>
        </p:nvGrpSpPr>
        <p:grpSpPr>
          <a:xfrm>
            <a:off x="2224334" y="803556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8AD91588-7F0C-4053-AD4A-93A683015D5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十津川村</a:t>
              </a:r>
            </a:p>
          </p:txBody>
        </p:sp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66EA610D-24FD-4A6B-A4AE-1574ABB380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F13B1BB2-A7AB-42F2-AAE3-7675F440F59E}"/>
              </a:ext>
            </a:extLst>
          </p:cNvPr>
          <p:cNvGrpSpPr/>
          <p:nvPr/>
        </p:nvGrpSpPr>
        <p:grpSpPr>
          <a:xfrm>
            <a:off x="3138734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A853B044-0AC1-431A-947A-947DA4D7BF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黒滝村</a:t>
              </a:r>
            </a:p>
          </p:txBody>
        </p:sp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CCFE5150-7082-497E-8E67-16AD51DEFEE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1753499D-326A-42BF-A0F2-2C375B353CBE}"/>
              </a:ext>
            </a:extLst>
          </p:cNvPr>
          <p:cNvGrpSpPr/>
          <p:nvPr/>
        </p:nvGrpSpPr>
        <p:grpSpPr>
          <a:xfrm>
            <a:off x="2358446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EB399F44-8401-457A-938C-B748CFD9F68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下市町</a:t>
              </a: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3BE19DD7-B35B-451D-A409-7BF86CB344C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5351BE16-4D81-4ACE-A350-3A2220F3AF8D}"/>
              </a:ext>
            </a:extLst>
          </p:cNvPr>
          <p:cNvGrpSpPr/>
          <p:nvPr/>
        </p:nvGrpSpPr>
        <p:grpSpPr>
          <a:xfrm>
            <a:off x="1578158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4F78C016-D469-4073-91F1-848AFDFA4D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五條市</a:t>
              </a: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76785169-A714-4813-90B1-656D621890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AA6D3B6C-2752-4D69-9756-AD8DABAF2457}"/>
              </a:ext>
            </a:extLst>
          </p:cNvPr>
          <p:cNvGrpSpPr/>
          <p:nvPr/>
        </p:nvGrpSpPr>
        <p:grpSpPr>
          <a:xfrm>
            <a:off x="3004622" y="60238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F68E89C6-4DA6-4FB1-A9D7-096BD8A9D5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天川村</a:t>
              </a: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66BA0FD4-9FC4-43F4-9A16-9DD77F6CD5E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1230FD4B-F2A5-46CD-A866-9D8F5C01D4B6}"/>
              </a:ext>
            </a:extLst>
          </p:cNvPr>
          <p:cNvGrpSpPr/>
          <p:nvPr/>
        </p:nvGrpSpPr>
        <p:grpSpPr>
          <a:xfrm>
            <a:off x="3138734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F95EF90F-6DC9-482D-A885-F34500F60A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吉野町</a:t>
              </a: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683E8984-0A3C-4C6A-8D1E-BBC1B6F14E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34C1D8EF-C34C-496A-BA52-5DB9D918DA93}"/>
              </a:ext>
            </a:extLst>
          </p:cNvPr>
          <p:cNvGrpSpPr/>
          <p:nvPr/>
        </p:nvGrpSpPr>
        <p:grpSpPr>
          <a:xfrm>
            <a:off x="2358446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2AC8E4B8-4F8F-46E9-892F-F87C151A84F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大淀町</a:t>
              </a:r>
            </a:p>
          </p:txBody>
        </p:sp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C448DB79-81A7-4FD8-BABE-4E5BF9D7EF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1586524E-A909-4FB5-97D1-D374CA79C062}"/>
              </a:ext>
            </a:extLst>
          </p:cNvPr>
          <p:cNvGrpSpPr/>
          <p:nvPr/>
        </p:nvGrpSpPr>
        <p:grpSpPr>
          <a:xfrm>
            <a:off x="1578158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1CC71B20-AB74-4308-8544-48E071472F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御所市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F84851F8-710E-4ACF-8D90-6F4D2AD58F8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E3A30515-C16F-48F5-9107-34C75B09624C}"/>
              </a:ext>
            </a:extLst>
          </p:cNvPr>
          <p:cNvGrpSpPr/>
          <p:nvPr/>
        </p:nvGrpSpPr>
        <p:grpSpPr>
          <a:xfrm>
            <a:off x="3138734" y="42867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E38FF4D4-D027-4521-ACD3-E51B8C8C434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明日香村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8DEAC8F3-1DAD-4DEB-87BC-A267514D1DB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1E13D44C-605B-4E70-BF76-270025FA54B6}"/>
              </a:ext>
            </a:extLst>
          </p:cNvPr>
          <p:cNvGrpSpPr/>
          <p:nvPr/>
        </p:nvGrpSpPr>
        <p:grpSpPr>
          <a:xfrm>
            <a:off x="2358446" y="42867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020C5354-4EB6-4693-A9A6-9AEA877F98F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高取町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9DD8D0FA-8618-4929-9E81-CA47207137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ABAFA126-1CB5-4B13-A60D-ED93104604FF}"/>
              </a:ext>
            </a:extLst>
          </p:cNvPr>
          <p:cNvGrpSpPr/>
          <p:nvPr/>
        </p:nvGrpSpPr>
        <p:grpSpPr>
          <a:xfrm>
            <a:off x="3367334" y="246381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EA9B2A7C-D0A3-407A-8286-9DC5A799C09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天理市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0DC6AB0B-A908-41CB-A5A0-D8567B0AE3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FFB0E409-EBC5-434E-88DB-3918D4717B3D}"/>
              </a:ext>
            </a:extLst>
          </p:cNvPr>
          <p:cNvGrpSpPr/>
          <p:nvPr/>
        </p:nvGrpSpPr>
        <p:grpSpPr>
          <a:xfrm>
            <a:off x="3367334" y="295911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23E9A018-4E85-4E30-9055-629608C955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桜井市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58B18A5E-34F1-4306-9A19-916CD2432B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9A2325F7-A578-4086-9D0D-92A6FD9AAD8D}"/>
              </a:ext>
            </a:extLst>
          </p:cNvPr>
          <p:cNvGrpSpPr/>
          <p:nvPr/>
        </p:nvGrpSpPr>
        <p:grpSpPr>
          <a:xfrm>
            <a:off x="2148134" y="14583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C0B7A056-D01B-425C-8925-48A554A8DD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大和郡山市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BC01104C-3404-4C0B-8E72-D7C66E13A9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9AFEFB5D-AD4F-47F8-BE7A-5FA898DC3276}"/>
              </a:ext>
            </a:extLst>
          </p:cNvPr>
          <p:cNvGrpSpPr/>
          <p:nvPr/>
        </p:nvGrpSpPr>
        <p:grpSpPr>
          <a:xfrm>
            <a:off x="1367846" y="14583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E1CD6331-80D0-4DAC-AEEF-43D654472C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平群町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20A6E702-3DD5-450F-8437-DFEF35C900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E6A5964B-53B3-4373-81BB-CB46591AFA7A}"/>
              </a:ext>
            </a:extLst>
          </p:cNvPr>
          <p:cNvGrpSpPr/>
          <p:nvPr/>
        </p:nvGrpSpPr>
        <p:grpSpPr>
          <a:xfrm>
            <a:off x="2391974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9BD4AA88-BF80-4CF0-B8D5-CF473812D2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安堵町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5DBD088E-61C0-476F-BE6A-6A849F883F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46C1D732-3E4E-4311-B16C-C1621A540CCD}"/>
              </a:ext>
            </a:extLst>
          </p:cNvPr>
          <p:cNvGrpSpPr/>
          <p:nvPr/>
        </p:nvGrpSpPr>
        <p:grpSpPr>
          <a:xfrm>
            <a:off x="1611686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8D3110E6-7235-4F81-826C-D8D82CCE45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斑鳩町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259C5AE3-CEDB-405E-AF0E-A3CB654171C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B6980803-BFDE-4E5D-AEF0-69CFF564CEFD}"/>
              </a:ext>
            </a:extLst>
          </p:cNvPr>
          <p:cNvGrpSpPr/>
          <p:nvPr/>
        </p:nvGrpSpPr>
        <p:grpSpPr>
          <a:xfrm>
            <a:off x="831398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9344A94F-C1F3-4B12-A39D-E5431CDD8C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三郷町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E50ED207-D4DA-4375-A096-3530C7A3D8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8A287236-F06A-415C-A0DB-830FF703F09E}"/>
              </a:ext>
            </a:extLst>
          </p:cNvPr>
          <p:cNvGrpSpPr/>
          <p:nvPr/>
        </p:nvGrpSpPr>
        <p:grpSpPr>
          <a:xfrm>
            <a:off x="2813421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E1210818-0215-4E95-A858-B2CF3E9692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橿原市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5749DBFC-9B9E-45DB-8306-ABE0069418B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22A2D4CA-9E5C-4451-B2DD-5CF3B4348A5A}"/>
              </a:ext>
            </a:extLst>
          </p:cNvPr>
          <p:cNvGrpSpPr/>
          <p:nvPr/>
        </p:nvGrpSpPr>
        <p:grpSpPr>
          <a:xfrm>
            <a:off x="2033133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A3BB2E27-5A9E-46A8-A7E7-2480E3F83A6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大和高田市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90E00502-947C-438F-B7A0-D1D4F10736F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2" name="グループ化 251">
            <a:extLst>
              <a:ext uri="{FF2B5EF4-FFF2-40B4-BE49-F238E27FC236}">
                <a16:creationId xmlns:a16="http://schemas.microsoft.com/office/drawing/2014/main" id="{005B2290-8133-433B-A45D-EEDC7F2B5AF8}"/>
              </a:ext>
            </a:extLst>
          </p:cNvPr>
          <p:cNvGrpSpPr/>
          <p:nvPr/>
        </p:nvGrpSpPr>
        <p:grpSpPr>
          <a:xfrm>
            <a:off x="1252845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47740756-48E2-47CA-8629-6C52272D83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葛城市</a:t>
              </a:r>
            </a:p>
          </p:txBody>
        </p:sp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4BE27150-8226-4DD6-AF69-EB8BB3BE31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5" name="グループ化 294">
            <a:extLst>
              <a:ext uri="{FF2B5EF4-FFF2-40B4-BE49-F238E27FC236}">
                <a16:creationId xmlns:a16="http://schemas.microsoft.com/office/drawing/2014/main" id="{E0500904-D2CE-419D-A930-969B2DC429F4}"/>
              </a:ext>
            </a:extLst>
          </p:cNvPr>
          <p:cNvGrpSpPr/>
          <p:nvPr/>
        </p:nvGrpSpPr>
        <p:grpSpPr>
          <a:xfrm>
            <a:off x="2391974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AD22A535-73E3-40A2-9461-CBE5D6D9F03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A90B157E-4CF5-4260-83F1-DADA457A32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8" name="グループ化 297">
            <a:extLst>
              <a:ext uri="{FF2B5EF4-FFF2-40B4-BE49-F238E27FC236}">
                <a16:creationId xmlns:a16="http://schemas.microsoft.com/office/drawing/2014/main" id="{E2098DEA-8A82-41F3-AF95-A38159D7A3FC}"/>
              </a:ext>
            </a:extLst>
          </p:cNvPr>
          <p:cNvGrpSpPr/>
          <p:nvPr/>
        </p:nvGrpSpPr>
        <p:grpSpPr>
          <a:xfrm>
            <a:off x="1611686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F0D10F26-A1F3-43A7-B6F1-FE0D801FAE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河合町</a:t>
              </a:r>
            </a:p>
          </p:txBody>
        </p:sp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D7C2D1FC-8D59-4A7B-BD01-0B1257A8C9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1" name="グループ化 300">
            <a:extLst>
              <a:ext uri="{FF2B5EF4-FFF2-40B4-BE49-F238E27FC236}">
                <a16:creationId xmlns:a16="http://schemas.microsoft.com/office/drawing/2014/main" id="{0ACCF25B-BBF8-4B31-8F46-4810BD455C9E}"/>
              </a:ext>
            </a:extLst>
          </p:cNvPr>
          <p:cNvGrpSpPr/>
          <p:nvPr/>
        </p:nvGrpSpPr>
        <p:grpSpPr>
          <a:xfrm>
            <a:off x="831398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480AED3F-A81B-4B48-92CE-92859DB7E7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王寺町</a:t>
              </a:r>
            </a:p>
          </p:txBody>
        </p:sp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CBA321C8-1833-474B-9D06-4DF05FA316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4" name="グループ化 303">
            <a:extLst>
              <a:ext uri="{FF2B5EF4-FFF2-40B4-BE49-F238E27FC236}">
                <a16:creationId xmlns:a16="http://schemas.microsoft.com/office/drawing/2014/main" id="{9C4D1DF7-B216-42D2-A897-FCE605C02704}"/>
              </a:ext>
            </a:extLst>
          </p:cNvPr>
          <p:cNvGrpSpPr/>
          <p:nvPr/>
        </p:nvGrpSpPr>
        <p:grpSpPr>
          <a:xfrm>
            <a:off x="2391974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F9317358-654D-4F66-B806-73F22EBB91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三宅町</a:t>
              </a:r>
            </a:p>
          </p:txBody>
        </p:sp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F9F291B0-7565-42F3-A594-D89468F693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7" name="グループ化 306">
            <a:extLst>
              <a:ext uri="{FF2B5EF4-FFF2-40B4-BE49-F238E27FC236}">
                <a16:creationId xmlns:a16="http://schemas.microsoft.com/office/drawing/2014/main" id="{6539394F-349C-4737-81DA-46C949319F8D}"/>
              </a:ext>
            </a:extLst>
          </p:cNvPr>
          <p:cNvGrpSpPr/>
          <p:nvPr/>
        </p:nvGrpSpPr>
        <p:grpSpPr>
          <a:xfrm>
            <a:off x="1611686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CD5ED3B1-ABEC-4213-ABCE-333E2F646B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上牧町</a:t>
              </a:r>
            </a:p>
          </p:txBody>
        </p:sp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3DA20A87-ABF5-4FA0-9F4E-46E44BDE00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0" name="グループ化 309">
            <a:extLst>
              <a:ext uri="{FF2B5EF4-FFF2-40B4-BE49-F238E27FC236}">
                <a16:creationId xmlns:a16="http://schemas.microsoft.com/office/drawing/2014/main" id="{6C3A3130-E825-40DF-9732-91B8BF929C19}"/>
              </a:ext>
            </a:extLst>
          </p:cNvPr>
          <p:cNvGrpSpPr/>
          <p:nvPr/>
        </p:nvGrpSpPr>
        <p:grpSpPr>
          <a:xfrm>
            <a:off x="831398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D29F8CE1-589F-436C-92F2-B978EA597C5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香芝市</a:t>
              </a:r>
            </a:p>
          </p:txBody>
        </p:sp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F6F6087D-1254-4030-AF78-C5FC2E0F89F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3" name="グループ化 312">
            <a:extLst>
              <a:ext uri="{FF2B5EF4-FFF2-40B4-BE49-F238E27FC236}">
                <a16:creationId xmlns:a16="http://schemas.microsoft.com/office/drawing/2014/main" id="{5C49E39D-00E7-4308-84C6-CA902A3C5528}"/>
              </a:ext>
            </a:extLst>
          </p:cNvPr>
          <p:cNvGrpSpPr/>
          <p:nvPr/>
        </p:nvGrpSpPr>
        <p:grpSpPr>
          <a:xfrm>
            <a:off x="2391974" y="33557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06C363AB-579D-4190-93DA-09D1DF8AC5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田原本町</a:t>
              </a:r>
            </a:p>
          </p:txBody>
        </p:sp>
        <p:sp>
          <p:nvSpPr>
            <p:cNvPr id="315" name="四角形: 上の 2 つの角を丸める 314">
              <a:extLst>
                <a:ext uri="{FF2B5EF4-FFF2-40B4-BE49-F238E27FC236}">
                  <a16:creationId xmlns:a16="http://schemas.microsoft.com/office/drawing/2014/main" id="{177145F4-B077-4935-926F-CE3B9C9EE9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6" name="グループ化 315">
            <a:extLst>
              <a:ext uri="{FF2B5EF4-FFF2-40B4-BE49-F238E27FC236}">
                <a16:creationId xmlns:a16="http://schemas.microsoft.com/office/drawing/2014/main" id="{D5E95C1D-1B2E-4F4D-95EF-4609BA344B6A}"/>
              </a:ext>
            </a:extLst>
          </p:cNvPr>
          <p:cNvGrpSpPr/>
          <p:nvPr/>
        </p:nvGrpSpPr>
        <p:grpSpPr>
          <a:xfrm>
            <a:off x="1611686" y="33557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336427A9-AB04-48A0-A74C-6121BFF81E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広陵町</a:t>
              </a:r>
            </a:p>
          </p:txBody>
        </p:sp>
        <p:sp>
          <p:nvSpPr>
            <p:cNvPr id="318" name="四角形: 上の 2 つの角を丸める 317">
              <a:extLst>
                <a:ext uri="{FF2B5EF4-FFF2-40B4-BE49-F238E27FC236}">
                  <a16:creationId xmlns:a16="http://schemas.microsoft.com/office/drawing/2014/main" id="{589B9142-E340-4409-94B5-2C71F1CCF0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768638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43EB77C8-9A72-4931-BA2C-CF922C81EA57}"/>
              </a:ext>
            </a:extLst>
          </p:cNvPr>
          <p:cNvSpPr txBox="1"/>
          <p:nvPr/>
        </p:nvSpPr>
        <p:spPr>
          <a:xfrm>
            <a:off x="3690573" y="13825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奈良県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99536193-D852-4207-8D3B-46C305E28880}"/>
              </a:ext>
            </a:extLst>
          </p:cNvPr>
          <p:cNvSpPr txBox="1"/>
          <p:nvPr/>
        </p:nvSpPr>
        <p:spPr>
          <a:xfrm>
            <a:off x="3655295" y="56055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85" name="直線コネクタ 84">
            <a:extLst>
              <a:ext uri="{FF2B5EF4-FFF2-40B4-BE49-F238E27FC236}">
                <a16:creationId xmlns:a16="http://schemas.microsoft.com/office/drawing/2014/main" id="{96B4CA04-7617-4312-8F9E-F14C810E99E7}"/>
              </a:ext>
            </a:extLst>
          </p:cNvPr>
          <p:cNvCxnSpPr/>
          <p:nvPr/>
        </p:nvCxnSpPr>
        <p:spPr>
          <a:xfrm>
            <a:off x="3682184" y="53280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7" name="Group 310">
            <a:extLst>
              <a:ext uri="{FF2B5EF4-FFF2-40B4-BE49-F238E27FC236}">
                <a16:creationId xmlns:a16="http://schemas.microsoft.com/office/drawing/2014/main" id="{19AEFA51-9743-4942-91AC-E2F12B0D8DB0}"/>
              </a:ext>
            </a:extLst>
          </p:cNvPr>
          <p:cNvGrpSpPr>
            <a:grpSpLocks/>
          </p:cNvGrpSpPr>
          <p:nvPr/>
        </p:nvGrpSpPr>
        <p:grpSpPr bwMode="auto">
          <a:xfrm>
            <a:off x="729117" y="895890"/>
            <a:ext cx="5464401" cy="8871857"/>
            <a:chOff x="643" y="120"/>
            <a:chExt cx="4819" cy="7824"/>
          </a:xfrm>
        </p:grpSpPr>
        <p:sp>
          <p:nvSpPr>
            <p:cNvPr id="128" name="Freeform 259">
              <a:extLst>
                <a:ext uri="{FF2B5EF4-FFF2-40B4-BE49-F238E27FC236}">
                  <a16:creationId xmlns:a16="http://schemas.microsoft.com/office/drawing/2014/main" id="{88B049EB-2737-4032-9A86-C127B6BD59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218"/>
              <a:ext cx="340" cy="510"/>
            </a:xfrm>
            <a:custGeom>
              <a:avLst/>
              <a:gdLst>
                <a:gd name="T0" fmla="*/ 340 w 340"/>
                <a:gd name="T1" fmla="*/ 0 h 510"/>
                <a:gd name="T2" fmla="*/ 227 w 340"/>
                <a:gd name="T3" fmla="*/ 0 h 510"/>
                <a:gd name="T4" fmla="*/ 227 w 340"/>
                <a:gd name="T5" fmla="*/ 56 h 510"/>
                <a:gd name="T6" fmla="*/ 113 w 340"/>
                <a:gd name="T7" fmla="*/ 56 h 510"/>
                <a:gd name="T8" fmla="*/ 113 w 340"/>
                <a:gd name="T9" fmla="*/ 0 h 510"/>
                <a:gd name="T10" fmla="*/ 57 w 340"/>
                <a:gd name="T11" fmla="*/ 0 h 510"/>
                <a:gd name="T12" fmla="*/ 57 w 340"/>
                <a:gd name="T13" fmla="*/ 56 h 510"/>
                <a:gd name="T14" fmla="*/ 0 w 340"/>
                <a:gd name="T15" fmla="*/ 56 h 510"/>
                <a:gd name="T16" fmla="*/ 0 w 340"/>
                <a:gd name="T17" fmla="*/ 226 h 510"/>
                <a:gd name="T18" fmla="*/ 113 w 340"/>
                <a:gd name="T19" fmla="*/ 226 h 510"/>
                <a:gd name="T20" fmla="*/ 113 w 340"/>
                <a:gd name="T21" fmla="*/ 396 h 510"/>
                <a:gd name="T22" fmla="*/ 227 w 340"/>
                <a:gd name="T23" fmla="*/ 396 h 510"/>
                <a:gd name="T24" fmla="*/ 227 w 340"/>
                <a:gd name="T25" fmla="*/ 453 h 510"/>
                <a:gd name="T26" fmla="*/ 283 w 340"/>
                <a:gd name="T27" fmla="*/ 453 h 510"/>
                <a:gd name="T28" fmla="*/ 283 w 340"/>
                <a:gd name="T29" fmla="*/ 510 h 510"/>
                <a:gd name="T30" fmla="*/ 340 w 340"/>
                <a:gd name="T31" fmla="*/ 510 h 510"/>
                <a:gd name="T32" fmla="*/ 340 w 340"/>
                <a:gd name="T33" fmla="*/ 396 h 510"/>
                <a:gd name="T34" fmla="*/ 283 w 340"/>
                <a:gd name="T35" fmla="*/ 396 h 510"/>
                <a:gd name="T36" fmla="*/ 283 w 340"/>
                <a:gd name="T37" fmla="*/ 170 h 510"/>
                <a:gd name="T38" fmla="*/ 340 w 340"/>
                <a:gd name="T39" fmla="*/ 170 h 510"/>
                <a:gd name="T40" fmla="*/ 340 w 340"/>
                <a:gd name="T41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510">
                  <a:moveTo>
                    <a:pt x="340" y="0"/>
                  </a:moveTo>
                  <a:lnTo>
                    <a:pt x="227" y="0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396"/>
                  </a:lnTo>
                  <a:lnTo>
                    <a:pt x="227" y="396"/>
                  </a:lnTo>
                  <a:lnTo>
                    <a:pt x="227" y="453"/>
                  </a:lnTo>
                  <a:lnTo>
                    <a:pt x="283" y="453"/>
                  </a:lnTo>
                  <a:lnTo>
                    <a:pt x="283" y="510"/>
                  </a:lnTo>
                  <a:lnTo>
                    <a:pt x="340" y="510"/>
                  </a:lnTo>
                  <a:lnTo>
                    <a:pt x="340" y="396"/>
                  </a:lnTo>
                  <a:lnTo>
                    <a:pt x="283" y="396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9" name="Freeform 262">
              <a:extLst>
                <a:ext uri="{FF2B5EF4-FFF2-40B4-BE49-F238E27FC236}">
                  <a16:creationId xmlns:a16="http://schemas.microsoft.com/office/drawing/2014/main" id="{E18C0D37-F662-435C-A603-43AC2CA340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2161"/>
              <a:ext cx="511" cy="624"/>
            </a:xfrm>
            <a:custGeom>
              <a:avLst/>
              <a:gdLst>
                <a:gd name="T0" fmla="*/ 57 w 511"/>
                <a:gd name="T1" fmla="*/ 57 h 624"/>
                <a:gd name="T2" fmla="*/ 171 w 511"/>
                <a:gd name="T3" fmla="*/ 57 h 624"/>
                <a:gd name="T4" fmla="*/ 171 w 511"/>
                <a:gd name="T5" fmla="*/ 113 h 624"/>
                <a:gd name="T6" fmla="*/ 284 w 511"/>
                <a:gd name="T7" fmla="*/ 113 h 624"/>
                <a:gd name="T8" fmla="*/ 284 w 511"/>
                <a:gd name="T9" fmla="*/ 0 h 624"/>
                <a:gd name="T10" fmla="*/ 341 w 511"/>
                <a:gd name="T11" fmla="*/ 0 h 624"/>
                <a:gd name="T12" fmla="*/ 341 w 511"/>
                <a:gd name="T13" fmla="*/ 57 h 624"/>
                <a:gd name="T14" fmla="*/ 454 w 511"/>
                <a:gd name="T15" fmla="*/ 57 h 624"/>
                <a:gd name="T16" fmla="*/ 454 w 511"/>
                <a:gd name="T17" fmla="*/ 283 h 624"/>
                <a:gd name="T18" fmla="*/ 511 w 511"/>
                <a:gd name="T19" fmla="*/ 283 h 624"/>
                <a:gd name="T20" fmla="*/ 511 w 511"/>
                <a:gd name="T21" fmla="*/ 453 h 624"/>
                <a:gd name="T22" fmla="*/ 454 w 511"/>
                <a:gd name="T23" fmla="*/ 453 h 624"/>
                <a:gd name="T24" fmla="*/ 454 w 511"/>
                <a:gd name="T25" fmla="*/ 397 h 624"/>
                <a:gd name="T26" fmla="*/ 397 w 511"/>
                <a:gd name="T27" fmla="*/ 397 h 624"/>
                <a:gd name="T28" fmla="*/ 397 w 511"/>
                <a:gd name="T29" fmla="*/ 453 h 624"/>
                <a:gd name="T30" fmla="*/ 341 w 511"/>
                <a:gd name="T31" fmla="*/ 453 h 624"/>
                <a:gd name="T32" fmla="*/ 341 w 511"/>
                <a:gd name="T33" fmla="*/ 624 h 624"/>
                <a:gd name="T34" fmla="*/ 0 w 511"/>
                <a:gd name="T35" fmla="*/ 624 h 624"/>
                <a:gd name="T36" fmla="*/ 0 w 511"/>
                <a:gd name="T37" fmla="*/ 567 h 624"/>
                <a:gd name="T38" fmla="*/ 57 w 511"/>
                <a:gd name="T39" fmla="*/ 567 h 624"/>
                <a:gd name="T40" fmla="*/ 57 w 511"/>
                <a:gd name="T41" fmla="*/ 453 h 624"/>
                <a:gd name="T42" fmla="*/ 0 w 511"/>
                <a:gd name="T43" fmla="*/ 453 h 624"/>
                <a:gd name="T44" fmla="*/ 0 w 511"/>
                <a:gd name="T45" fmla="*/ 227 h 624"/>
                <a:gd name="T46" fmla="*/ 57 w 511"/>
                <a:gd name="T47" fmla="*/ 227 h 624"/>
                <a:gd name="T48" fmla="*/ 57 w 511"/>
                <a:gd name="T49" fmla="*/ 5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1" h="624">
                  <a:moveTo>
                    <a:pt x="57" y="57"/>
                  </a:moveTo>
                  <a:lnTo>
                    <a:pt x="171" y="57"/>
                  </a:lnTo>
                  <a:lnTo>
                    <a:pt x="171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341" y="0"/>
                  </a:lnTo>
                  <a:lnTo>
                    <a:pt x="341" y="57"/>
                  </a:lnTo>
                  <a:lnTo>
                    <a:pt x="454" y="5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453"/>
                  </a:lnTo>
                  <a:lnTo>
                    <a:pt x="454" y="453"/>
                  </a:lnTo>
                  <a:lnTo>
                    <a:pt x="454" y="397"/>
                  </a:lnTo>
                  <a:lnTo>
                    <a:pt x="397" y="397"/>
                  </a:lnTo>
                  <a:lnTo>
                    <a:pt x="397" y="453"/>
                  </a:lnTo>
                  <a:lnTo>
                    <a:pt x="341" y="453"/>
                  </a:lnTo>
                  <a:lnTo>
                    <a:pt x="341" y="624"/>
                  </a:lnTo>
                  <a:lnTo>
                    <a:pt x="0" y="624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453"/>
                  </a:lnTo>
                  <a:lnTo>
                    <a:pt x="0" y="45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0" name="Freeform 263">
              <a:extLst>
                <a:ext uri="{FF2B5EF4-FFF2-40B4-BE49-F238E27FC236}">
                  <a16:creationId xmlns:a16="http://schemas.microsoft.com/office/drawing/2014/main" id="{649D0822-D231-4576-8F28-3AFEE3A44D4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2785"/>
              <a:ext cx="624" cy="453"/>
            </a:xfrm>
            <a:custGeom>
              <a:avLst/>
              <a:gdLst>
                <a:gd name="T0" fmla="*/ 57 w 624"/>
                <a:gd name="T1" fmla="*/ 0 h 453"/>
                <a:gd name="T2" fmla="*/ 57 w 624"/>
                <a:gd name="T3" fmla="*/ 113 h 453"/>
                <a:gd name="T4" fmla="*/ 114 w 624"/>
                <a:gd name="T5" fmla="*/ 113 h 453"/>
                <a:gd name="T6" fmla="*/ 114 w 624"/>
                <a:gd name="T7" fmla="*/ 226 h 453"/>
                <a:gd name="T8" fmla="*/ 0 w 624"/>
                <a:gd name="T9" fmla="*/ 226 h 453"/>
                <a:gd name="T10" fmla="*/ 0 w 624"/>
                <a:gd name="T11" fmla="*/ 340 h 453"/>
                <a:gd name="T12" fmla="*/ 57 w 624"/>
                <a:gd name="T13" fmla="*/ 340 h 453"/>
                <a:gd name="T14" fmla="*/ 57 w 624"/>
                <a:gd name="T15" fmla="*/ 396 h 453"/>
                <a:gd name="T16" fmla="*/ 397 w 624"/>
                <a:gd name="T17" fmla="*/ 396 h 453"/>
                <a:gd name="T18" fmla="*/ 397 w 624"/>
                <a:gd name="T19" fmla="*/ 453 h 453"/>
                <a:gd name="T20" fmla="*/ 511 w 624"/>
                <a:gd name="T21" fmla="*/ 453 h 453"/>
                <a:gd name="T22" fmla="*/ 511 w 624"/>
                <a:gd name="T23" fmla="*/ 340 h 453"/>
                <a:gd name="T24" fmla="*/ 624 w 624"/>
                <a:gd name="T25" fmla="*/ 340 h 453"/>
                <a:gd name="T26" fmla="*/ 624 w 624"/>
                <a:gd name="T27" fmla="*/ 283 h 453"/>
                <a:gd name="T28" fmla="*/ 567 w 624"/>
                <a:gd name="T29" fmla="*/ 283 h 453"/>
                <a:gd name="T30" fmla="*/ 567 w 624"/>
                <a:gd name="T31" fmla="*/ 226 h 453"/>
                <a:gd name="T32" fmla="*/ 511 w 624"/>
                <a:gd name="T33" fmla="*/ 226 h 453"/>
                <a:gd name="T34" fmla="*/ 511 w 624"/>
                <a:gd name="T35" fmla="*/ 170 h 453"/>
                <a:gd name="T36" fmla="*/ 397 w 624"/>
                <a:gd name="T37" fmla="*/ 170 h 453"/>
                <a:gd name="T38" fmla="*/ 397 w 624"/>
                <a:gd name="T39" fmla="*/ 226 h 453"/>
                <a:gd name="T40" fmla="*/ 341 w 624"/>
                <a:gd name="T41" fmla="*/ 226 h 453"/>
                <a:gd name="T42" fmla="*/ 341 w 624"/>
                <a:gd name="T43" fmla="*/ 113 h 453"/>
                <a:gd name="T44" fmla="*/ 284 w 624"/>
                <a:gd name="T45" fmla="*/ 113 h 453"/>
                <a:gd name="T46" fmla="*/ 284 w 624"/>
                <a:gd name="T47" fmla="*/ 56 h 453"/>
                <a:gd name="T48" fmla="*/ 171 w 624"/>
                <a:gd name="T49" fmla="*/ 56 h 453"/>
                <a:gd name="T50" fmla="*/ 171 w 624"/>
                <a:gd name="T51" fmla="*/ 0 h 453"/>
                <a:gd name="T52" fmla="*/ 57 w 624"/>
                <a:gd name="T53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24" h="453">
                  <a:moveTo>
                    <a:pt x="57" y="0"/>
                  </a:moveTo>
                  <a:lnTo>
                    <a:pt x="57" y="113"/>
                  </a:lnTo>
                  <a:lnTo>
                    <a:pt x="114" y="113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396"/>
                  </a:lnTo>
                  <a:lnTo>
                    <a:pt x="397" y="396"/>
                  </a:lnTo>
                  <a:lnTo>
                    <a:pt x="397" y="453"/>
                  </a:lnTo>
                  <a:lnTo>
                    <a:pt x="511" y="453"/>
                  </a:lnTo>
                  <a:lnTo>
                    <a:pt x="511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226"/>
                  </a:lnTo>
                  <a:lnTo>
                    <a:pt x="511" y="226"/>
                  </a:lnTo>
                  <a:lnTo>
                    <a:pt x="511" y="170"/>
                  </a:lnTo>
                  <a:lnTo>
                    <a:pt x="397" y="170"/>
                  </a:lnTo>
                  <a:lnTo>
                    <a:pt x="397" y="226"/>
                  </a:lnTo>
                  <a:lnTo>
                    <a:pt x="341" y="226"/>
                  </a:lnTo>
                  <a:lnTo>
                    <a:pt x="341" y="113"/>
                  </a:lnTo>
                  <a:lnTo>
                    <a:pt x="284" y="113"/>
                  </a:lnTo>
                  <a:lnTo>
                    <a:pt x="284" y="56"/>
                  </a:lnTo>
                  <a:lnTo>
                    <a:pt x="171" y="56"/>
                  </a:lnTo>
                  <a:lnTo>
                    <a:pt x="171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1" name="Freeform 264">
              <a:extLst>
                <a:ext uri="{FF2B5EF4-FFF2-40B4-BE49-F238E27FC236}">
                  <a16:creationId xmlns:a16="http://schemas.microsoft.com/office/drawing/2014/main" id="{D3AEF26D-1D2E-41D9-BB5F-1CA783CCD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2558"/>
              <a:ext cx="623" cy="510"/>
            </a:xfrm>
            <a:custGeom>
              <a:avLst/>
              <a:gdLst>
                <a:gd name="T0" fmla="*/ 453 w 623"/>
                <a:gd name="T1" fmla="*/ 510 h 510"/>
                <a:gd name="T2" fmla="*/ 510 w 623"/>
                <a:gd name="T3" fmla="*/ 510 h 510"/>
                <a:gd name="T4" fmla="*/ 510 w 623"/>
                <a:gd name="T5" fmla="*/ 453 h 510"/>
                <a:gd name="T6" fmla="*/ 623 w 623"/>
                <a:gd name="T7" fmla="*/ 453 h 510"/>
                <a:gd name="T8" fmla="*/ 623 w 623"/>
                <a:gd name="T9" fmla="*/ 397 h 510"/>
                <a:gd name="T10" fmla="*/ 567 w 623"/>
                <a:gd name="T11" fmla="*/ 397 h 510"/>
                <a:gd name="T12" fmla="*/ 567 w 623"/>
                <a:gd name="T13" fmla="*/ 340 h 510"/>
                <a:gd name="T14" fmla="*/ 623 w 623"/>
                <a:gd name="T15" fmla="*/ 340 h 510"/>
                <a:gd name="T16" fmla="*/ 623 w 623"/>
                <a:gd name="T17" fmla="*/ 283 h 510"/>
                <a:gd name="T18" fmla="*/ 510 w 623"/>
                <a:gd name="T19" fmla="*/ 283 h 510"/>
                <a:gd name="T20" fmla="*/ 510 w 623"/>
                <a:gd name="T21" fmla="*/ 170 h 510"/>
                <a:gd name="T22" fmla="*/ 340 w 623"/>
                <a:gd name="T23" fmla="*/ 170 h 510"/>
                <a:gd name="T24" fmla="*/ 340 w 623"/>
                <a:gd name="T25" fmla="*/ 56 h 510"/>
                <a:gd name="T26" fmla="*/ 283 w 623"/>
                <a:gd name="T27" fmla="*/ 56 h 510"/>
                <a:gd name="T28" fmla="*/ 283 w 623"/>
                <a:gd name="T29" fmla="*/ 0 h 510"/>
                <a:gd name="T30" fmla="*/ 226 w 623"/>
                <a:gd name="T31" fmla="*/ 0 h 510"/>
                <a:gd name="T32" fmla="*/ 226 w 623"/>
                <a:gd name="T33" fmla="*/ 56 h 510"/>
                <a:gd name="T34" fmla="*/ 170 w 623"/>
                <a:gd name="T35" fmla="*/ 56 h 510"/>
                <a:gd name="T36" fmla="*/ 170 w 623"/>
                <a:gd name="T37" fmla="*/ 227 h 510"/>
                <a:gd name="T38" fmla="*/ 0 w 623"/>
                <a:gd name="T39" fmla="*/ 227 h 510"/>
                <a:gd name="T40" fmla="*/ 0 w 623"/>
                <a:gd name="T41" fmla="*/ 283 h 510"/>
                <a:gd name="T42" fmla="*/ 113 w 623"/>
                <a:gd name="T43" fmla="*/ 283 h 510"/>
                <a:gd name="T44" fmla="*/ 113 w 623"/>
                <a:gd name="T45" fmla="*/ 340 h 510"/>
                <a:gd name="T46" fmla="*/ 170 w 623"/>
                <a:gd name="T47" fmla="*/ 340 h 510"/>
                <a:gd name="T48" fmla="*/ 170 w 623"/>
                <a:gd name="T49" fmla="*/ 453 h 510"/>
                <a:gd name="T50" fmla="*/ 226 w 623"/>
                <a:gd name="T51" fmla="*/ 453 h 510"/>
                <a:gd name="T52" fmla="*/ 226 w 623"/>
                <a:gd name="T53" fmla="*/ 397 h 510"/>
                <a:gd name="T54" fmla="*/ 340 w 623"/>
                <a:gd name="T55" fmla="*/ 397 h 510"/>
                <a:gd name="T56" fmla="*/ 340 w 623"/>
                <a:gd name="T57" fmla="*/ 453 h 510"/>
                <a:gd name="T58" fmla="*/ 396 w 623"/>
                <a:gd name="T59" fmla="*/ 453 h 510"/>
                <a:gd name="T60" fmla="*/ 396 w 623"/>
                <a:gd name="T61" fmla="*/ 510 h 510"/>
                <a:gd name="T62" fmla="*/ 453 w 623"/>
                <a:gd name="T63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3" h="510">
                  <a:moveTo>
                    <a:pt x="453" y="510"/>
                  </a:move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3" y="340"/>
                  </a:lnTo>
                  <a:lnTo>
                    <a:pt x="623" y="283"/>
                  </a:lnTo>
                  <a:lnTo>
                    <a:pt x="510" y="28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56"/>
                  </a:lnTo>
                  <a:lnTo>
                    <a:pt x="283" y="56"/>
                  </a:lnTo>
                  <a:lnTo>
                    <a:pt x="28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170" y="56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226" y="453"/>
                  </a:lnTo>
                  <a:lnTo>
                    <a:pt x="226" y="397"/>
                  </a:lnTo>
                  <a:lnTo>
                    <a:pt x="340" y="397"/>
                  </a:lnTo>
                  <a:lnTo>
                    <a:pt x="340" y="453"/>
                  </a:lnTo>
                  <a:lnTo>
                    <a:pt x="396" y="453"/>
                  </a:lnTo>
                  <a:lnTo>
                    <a:pt x="396" y="510"/>
                  </a:lnTo>
                  <a:lnTo>
                    <a:pt x="453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2" name="Freeform 266">
              <a:extLst>
                <a:ext uri="{FF2B5EF4-FFF2-40B4-BE49-F238E27FC236}">
                  <a16:creationId xmlns:a16="http://schemas.microsoft.com/office/drawing/2014/main" id="{6E5197C7-3DC1-4182-99B4-E5099D192F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3125"/>
              <a:ext cx="851" cy="453"/>
            </a:xfrm>
            <a:custGeom>
              <a:avLst/>
              <a:gdLst>
                <a:gd name="T0" fmla="*/ 170 w 851"/>
                <a:gd name="T1" fmla="*/ 56 h 453"/>
                <a:gd name="T2" fmla="*/ 170 w 851"/>
                <a:gd name="T3" fmla="*/ 113 h 453"/>
                <a:gd name="T4" fmla="*/ 57 w 851"/>
                <a:gd name="T5" fmla="*/ 113 h 453"/>
                <a:gd name="T6" fmla="*/ 57 w 851"/>
                <a:gd name="T7" fmla="*/ 170 h 453"/>
                <a:gd name="T8" fmla="*/ 0 w 851"/>
                <a:gd name="T9" fmla="*/ 170 h 453"/>
                <a:gd name="T10" fmla="*/ 0 w 851"/>
                <a:gd name="T11" fmla="*/ 340 h 453"/>
                <a:gd name="T12" fmla="*/ 113 w 851"/>
                <a:gd name="T13" fmla="*/ 340 h 453"/>
                <a:gd name="T14" fmla="*/ 113 w 851"/>
                <a:gd name="T15" fmla="*/ 453 h 453"/>
                <a:gd name="T16" fmla="*/ 170 w 851"/>
                <a:gd name="T17" fmla="*/ 453 h 453"/>
                <a:gd name="T18" fmla="*/ 170 w 851"/>
                <a:gd name="T19" fmla="*/ 397 h 453"/>
                <a:gd name="T20" fmla="*/ 284 w 851"/>
                <a:gd name="T21" fmla="*/ 397 h 453"/>
                <a:gd name="T22" fmla="*/ 284 w 851"/>
                <a:gd name="T23" fmla="*/ 340 h 453"/>
                <a:gd name="T24" fmla="*/ 624 w 851"/>
                <a:gd name="T25" fmla="*/ 340 h 453"/>
                <a:gd name="T26" fmla="*/ 624 w 851"/>
                <a:gd name="T27" fmla="*/ 283 h 453"/>
                <a:gd name="T28" fmla="*/ 737 w 851"/>
                <a:gd name="T29" fmla="*/ 283 h 453"/>
                <a:gd name="T30" fmla="*/ 737 w 851"/>
                <a:gd name="T31" fmla="*/ 227 h 453"/>
                <a:gd name="T32" fmla="*/ 851 w 851"/>
                <a:gd name="T33" fmla="*/ 227 h 453"/>
                <a:gd name="T34" fmla="*/ 851 w 851"/>
                <a:gd name="T35" fmla="*/ 56 h 453"/>
                <a:gd name="T36" fmla="*/ 794 w 851"/>
                <a:gd name="T37" fmla="*/ 56 h 453"/>
                <a:gd name="T38" fmla="*/ 794 w 851"/>
                <a:gd name="T39" fmla="*/ 0 h 453"/>
                <a:gd name="T40" fmla="*/ 624 w 851"/>
                <a:gd name="T41" fmla="*/ 0 h 453"/>
                <a:gd name="T42" fmla="*/ 624 w 851"/>
                <a:gd name="T43" fmla="*/ 113 h 453"/>
                <a:gd name="T44" fmla="*/ 510 w 851"/>
                <a:gd name="T45" fmla="*/ 113 h 453"/>
                <a:gd name="T46" fmla="*/ 510 w 851"/>
                <a:gd name="T47" fmla="*/ 56 h 453"/>
                <a:gd name="T48" fmla="*/ 170 w 851"/>
                <a:gd name="T49" fmla="*/ 56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1" h="453">
                  <a:moveTo>
                    <a:pt x="170" y="56"/>
                  </a:moveTo>
                  <a:lnTo>
                    <a:pt x="17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170" y="453"/>
                  </a:lnTo>
                  <a:lnTo>
                    <a:pt x="170" y="397"/>
                  </a:lnTo>
                  <a:lnTo>
                    <a:pt x="284" y="397"/>
                  </a:lnTo>
                  <a:lnTo>
                    <a:pt x="284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851" y="227"/>
                  </a:lnTo>
                  <a:lnTo>
                    <a:pt x="851" y="56"/>
                  </a:lnTo>
                  <a:lnTo>
                    <a:pt x="794" y="56"/>
                  </a:lnTo>
                  <a:lnTo>
                    <a:pt x="794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170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3" name="Freeform 267">
              <a:extLst>
                <a:ext uri="{FF2B5EF4-FFF2-40B4-BE49-F238E27FC236}">
                  <a16:creationId xmlns:a16="http://schemas.microsoft.com/office/drawing/2014/main" id="{2EBE2165-D495-44C5-8EE5-0EA640E99A9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671"/>
              <a:ext cx="737" cy="794"/>
            </a:xfrm>
            <a:custGeom>
              <a:avLst/>
              <a:gdLst>
                <a:gd name="T0" fmla="*/ 567 w 737"/>
                <a:gd name="T1" fmla="*/ 0 h 794"/>
                <a:gd name="T2" fmla="*/ 567 w 737"/>
                <a:gd name="T3" fmla="*/ 57 h 794"/>
                <a:gd name="T4" fmla="*/ 340 w 737"/>
                <a:gd name="T5" fmla="*/ 57 h 794"/>
                <a:gd name="T6" fmla="*/ 340 w 737"/>
                <a:gd name="T7" fmla="*/ 114 h 794"/>
                <a:gd name="T8" fmla="*/ 113 w 737"/>
                <a:gd name="T9" fmla="*/ 114 h 794"/>
                <a:gd name="T10" fmla="*/ 113 w 737"/>
                <a:gd name="T11" fmla="*/ 340 h 794"/>
                <a:gd name="T12" fmla="*/ 56 w 737"/>
                <a:gd name="T13" fmla="*/ 340 h 794"/>
                <a:gd name="T14" fmla="*/ 56 w 737"/>
                <a:gd name="T15" fmla="*/ 397 h 794"/>
                <a:gd name="T16" fmla="*/ 0 w 737"/>
                <a:gd name="T17" fmla="*/ 397 h 794"/>
                <a:gd name="T18" fmla="*/ 0 w 737"/>
                <a:gd name="T19" fmla="*/ 567 h 794"/>
                <a:gd name="T20" fmla="*/ 113 w 737"/>
                <a:gd name="T21" fmla="*/ 567 h 794"/>
                <a:gd name="T22" fmla="*/ 113 w 737"/>
                <a:gd name="T23" fmla="*/ 624 h 794"/>
                <a:gd name="T24" fmla="*/ 113 w 737"/>
                <a:gd name="T25" fmla="*/ 681 h 794"/>
                <a:gd name="T26" fmla="*/ 340 w 737"/>
                <a:gd name="T27" fmla="*/ 681 h 794"/>
                <a:gd name="T28" fmla="*/ 340 w 737"/>
                <a:gd name="T29" fmla="*/ 794 h 794"/>
                <a:gd name="T30" fmla="*/ 510 w 737"/>
                <a:gd name="T31" fmla="*/ 794 h 794"/>
                <a:gd name="T32" fmla="*/ 510 w 737"/>
                <a:gd name="T33" fmla="*/ 624 h 794"/>
                <a:gd name="T34" fmla="*/ 567 w 737"/>
                <a:gd name="T35" fmla="*/ 624 h 794"/>
                <a:gd name="T36" fmla="*/ 567 w 737"/>
                <a:gd name="T37" fmla="*/ 567 h 794"/>
                <a:gd name="T38" fmla="*/ 680 w 737"/>
                <a:gd name="T39" fmla="*/ 567 h 794"/>
                <a:gd name="T40" fmla="*/ 680 w 737"/>
                <a:gd name="T41" fmla="*/ 454 h 794"/>
                <a:gd name="T42" fmla="*/ 623 w 737"/>
                <a:gd name="T43" fmla="*/ 454 h 794"/>
                <a:gd name="T44" fmla="*/ 623 w 737"/>
                <a:gd name="T45" fmla="*/ 340 h 794"/>
                <a:gd name="T46" fmla="*/ 737 w 737"/>
                <a:gd name="T47" fmla="*/ 340 h 794"/>
                <a:gd name="T48" fmla="*/ 737 w 737"/>
                <a:gd name="T49" fmla="*/ 284 h 794"/>
                <a:gd name="T50" fmla="*/ 737 w 737"/>
                <a:gd name="T51" fmla="*/ 227 h 794"/>
                <a:gd name="T52" fmla="*/ 680 w 737"/>
                <a:gd name="T53" fmla="*/ 227 h 794"/>
                <a:gd name="T54" fmla="*/ 680 w 737"/>
                <a:gd name="T55" fmla="*/ 114 h 794"/>
                <a:gd name="T56" fmla="*/ 623 w 737"/>
                <a:gd name="T57" fmla="*/ 114 h 794"/>
                <a:gd name="T58" fmla="*/ 623 w 737"/>
                <a:gd name="T59" fmla="*/ 0 h 794"/>
                <a:gd name="T60" fmla="*/ 567 w 737"/>
                <a:gd name="T61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37" h="794">
                  <a:moveTo>
                    <a:pt x="567" y="0"/>
                  </a:moveTo>
                  <a:lnTo>
                    <a:pt x="567" y="57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113" y="114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13" y="681"/>
                  </a:lnTo>
                  <a:lnTo>
                    <a:pt x="340" y="681"/>
                  </a:lnTo>
                  <a:lnTo>
                    <a:pt x="340" y="794"/>
                  </a:lnTo>
                  <a:lnTo>
                    <a:pt x="510" y="794"/>
                  </a:lnTo>
                  <a:lnTo>
                    <a:pt x="51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4"/>
                  </a:lnTo>
                  <a:lnTo>
                    <a:pt x="623" y="454"/>
                  </a:lnTo>
                  <a:lnTo>
                    <a:pt x="623" y="340"/>
                  </a:lnTo>
                  <a:lnTo>
                    <a:pt x="737" y="340"/>
                  </a:lnTo>
                  <a:lnTo>
                    <a:pt x="737" y="284"/>
                  </a:lnTo>
                  <a:lnTo>
                    <a:pt x="737" y="227"/>
                  </a:lnTo>
                  <a:lnTo>
                    <a:pt x="680" y="227"/>
                  </a:lnTo>
                  <a:lnTo>
                    <a:pt x="680" y="114"/>
                  </a:lnTo>
                  <a:lnTo>
                    <a:pt x="623" y="114"/>
                  </a:lnTo>
                  <a:lnTo>
                    <a:pt x="623" y="0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4" name="Freeform 268">
              <a:extLst>
                <a:ext uri="{FF2B5EF4-FFF2-40B4-BE49-F238E27FC236}">
                  <a16:creationId xmlns:a16="http://schemas.microsoft.com/office/drawing/2014/main" id="{43AFEE42-6A92-4AB9-A9DD-DAF0881048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3295"/>
              <a:ext cx="1815" cy="2722"/>
            </a:xfrm>
            <a:custGeom>
              <a:avLst/>
              <a:gdLst>
                <a:gd name="T0" fmla="*/ 454 w 1815"/>
                <a:gd name="T1" fmla="*/ 2551 h 2722"/>
                <a:gd name="T2" fmla="*/ 567 w 1815"/>
                <a:gd name="T3" fmla="*/ 2495 h 2722"/>
                <a:gd name="T4" fmla="*/ 624 w 1815"/>
                <a:gd name="T5" fmla="*/ 2381 h 2722"/>
                <a:gd name="T6" fmla="*/ 681 w 1815"/>
                <a:gd name="T7" fmla="*/ 2155 h 2722"/>
                <a:gd name="T8" fmla="*/ 908 w 1815"/>
                <a:gd name="T9" fmla="*/ 2211 h 2722"/>
                <a:gd name="T10" fmla="*/ 964 w 1815"/>
                <a:gd name="T11" fmla="*/ 2325 h 2722"/>
                <a:gd name="T12" fmla="*/ 1418 w 1815"/>
                <a:gd name="T13" fmla="*/ 2268 h 2722"/>
                <a:gd name="T14" fmla="*/ 1475 w 1815"/>
                <a:gd name="T15" fmla="*/ 2155 h 2722"/>
                <a:gd name="T16" fmla="*/ 1815 w 1815"/>
                <a:gd name="T17" fmla="*/ 2211 h 2722"/>
                <a:gd name="T18" fmla="*/ 1758 w 1815"/>
                <a:gd name="T19" fmla="*/ 1984 h 2722"/>
                <a:gd name="T20" fmla="*/ 1701 w 1815"/>
                <a:gd name="T21" fmla="*/ 1871 h 2722"/>
                <a:gd name="T22" fmla="*/ 1475 w 1815"/>
                <a:gd name="T23" fmla="*/ 1928 h 2722"/>
                <a:gd name="T24" fmla="*/ 1361 w 1815"/>
                <a:gd name="T25" fmla="*/ 1871 h 2722"/>
                <a:gd name="T26" fmla="*/ 1191 w 1815"/>
                <a:gd name="T27" fmla="*/ 1928 h 2722"/>
                <a:gd name="T28" fmla="*/ 1078 w 1815"/>
                <a:gd name="T29" fmla="*/ 1928 h 2722"/>
                <a:gd name="T30" fmla="*/ 794 w 1815"/>
                <a:gd name="T31" fmla="*/ 1871 h 2722"/>
                <a:gd name="T32" fmla="*/ 681 w 1815"/>
                <a:gd name="T33" fmla="*/ 1588 h 2722"/>
                <a:gd name="T34" fmla="*/ 794 w 1815"/>
                <a:gd name="T35" fmla="*/ 1474 h 2722"/>
                <a:gd name="T36" fmla="*/ 964 w 1815"/>
                <a:gd name="T37" fmla="*/ 1474 h 2722"/>
                <a:gd name="T38" fmla="*/ 1191 w 1815"/>
                <a:gd name="T39" fmla="*/ 1417 h 2722"/>
                <a:gd name="T40" fmla="*/ 1304 w 1815"/>
                <a:gd name="T41" fmla="*/ 1247 h 2722"/>
                <a:gd name="T42" fmla="*/ 1248 w 1815"/>
                <a:gd name="T43" fmla="*/ 1134 h 2722"/>
                <a:gd name="T44" fmla="*/ 1078 w 1815"/>
                <a:gd name="T45" fmla="*/ 1021 h 2722"/>
                <a:gd name="T46" fmla="*/ 851 w 1815"/>
                <a:gd name="T47" fmla="*/ 964 h 2722"/>
                <a:gd name="T48" fmla="*/ 908 w 1815"/>
                <a:gd name="T49" fmla="*/ 680 h 2722"/>
                <a:gd name="T50" fmla="*/ 794 w 1815"/>
                <a:gd name="T51" fmla="*/ 227 h 2722"/>
                <a:gd name="T52" fmla="*/ 737 w 1815"/>
                <a:gd name="T53" fmla="*/ 170 h 2722"/>
                <a:gd name="T54" fmla="*/ 227 w 1815"/>
                <a:gd name="T55" fmla="*/ 57 h 2722"/>
                <a:gd name="T56" fmla="*/ 170 w 1815"/>
                <a:gd name="T57" fmla="*/ 57 h 2722"/>
                <a:gd name="T58" fmla="*/ 0 w 1815"/>
                <a:gd name="T59" fmla="*/ 170 h 2722"/>
                <a:gd name="T60" fmla="*/ 57 w 1815"/>
                <a:gd name="T61" fmla="*/ 680 h 2722"/>
                <a:gd name="T62" fmla="*/ 170 w 1815"/>
                <a:gd name="T63" fmla="*/ 907 h 2722"/>
                <a:gd name="T64" fmla="*/ 227 w 1815"/>
                <a:gd name="T65" fmla="*/ 1191 h 2722"/>
                <a:gd name="T66" fmla="*/ 341 w 1815"/>
                <a:gd name="T67" fmla="*/ 1134 h 2722"/>
                <a:gd name="T68" fmla="*/ 454 w 1815"/>
                <a:gd name="T69" fmla="*/ 1304 h 2722"/>
                <a:gd name="T70" fmla="*/ 567 w 1815"/>
                <a:gd name="T71" fmla="*/ 1417 h 2722"/>
                <a:gd name="T72" fmla="*/ 511 w 1815"/>
                <a:gd name="T73" fmla="*/ 1588 h 2722"/>
                <a:gd name="T74" fmla="*/ 397 w 1815"/>
                <a:gd name="T75" fmla="*/ 1644 h 2722"/>
                <a:gd name="T76" fmla="*/ 341 w 1815"/>
                <a:gd name="T77" fmla="*/ 1871 h 2722"/>
                <a:gd name="T78" fmla="*/ 341 w 1815"/>
                <a:gd name="T79" fmla="*/ 1928 h 2722"/>
                <a:gd name="T80" fmla="*/ 397 w 1815"/>
                <a:gd name="T81" fmla="*/ 2041 h 2722"/>
                <a:gd name="T82" fmla="*/ 567 w 1815"/>
                <a:gd name="T83" fmla="*/ 2155 h 2722"/>
                <a:gd name="T84" fmla="*/ 511 w 1815"/>
                <a:gd name="T85" fmla="*/ 2325 h 2722"/>
                <a:gd name="T86" fmla="*/ 397 w 1815"/>
                <a:gd name="T87" fmla="*/ 2381 h 2722"/>
                <a:gd name="T88" fmla="*/ 341 w 1815"/>
                <a:gd name="T89" fmla="*/ 2608 h 2722"/>
                <a:gd name="T90" fmla="*/ 114 w 1815"/>
                <a:gd name="T91" fmla="*/ 2665 h 27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815" h="2722">
                  <a:moveTo>
                    <a:pt x="114" y="2722"/>
                  </a:moveTo>
                  <a:lnTo>
                    <a:pt x="454" y="2722"/>
                  </a:lnTo>
                  <a:lnTo>
                    <a:pt x="454" y="2551"/>
                  </a:lnTo>
                  <a:lnTo>
                    <a:pt x="511" y="2551"/>
                  </a:lnTo>
                  <a:lnTo>
                    <a:pt x="511" y="2495"/>
                  </a:lnTo>
                  <a:lnTo>
                    <a:pt x="567" y="2495"/>
                  </a:lnTo>
                  <a:lnTo>
                    <a:pt x="567" y="2438"/>
                  </a:lnTo>
                  <a:lnTo>
                    <a:pt x="567" y="2381"/>
                  </a:lnTo>
                  <a:lnTo>
                    <a:pt x="624" y="2381"/>
                  </a:lnTo>
                  <a:lnTo>
                    <a:pt x="624" y="2325"/>
                  </a:lnTo>
                  <a:lnTo>
                    <a:pt x="681" y="2325"/>
                  </a:lnTo>
                  <a:lnTo>
                    <a:pt x="681" y="2155"/>
                  </a:lnTo>
                  <a:lnTo>
                    <a:pt x="851" y="2155"/>
                  </a:lnTo>
                  <a:lnTo>
                    <a:pt x="851" y="2211"/>
                  </a:lnTo>
                  <a:lnTo>
                    <a:pt x="908" y="2211"/>
                  </a:lnTo>
                  <a:lnTo>
                    <a:pt x="908" y="2268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078" y="2325"/>
                  </a:lnTo>
                  <a:lnTo>
                    <a:pt x="1078" y="2268"/>
                  </a:lnTo>
                  <a:lnTo>
                    <a:pt x="1418" y="2268"/>
                  </a:lnTo>
                  <a:lnTo>
                    <a:pt x="1418" y="2211"/>
                  </a:lnTo>
                  <a:lnTo>
                    <a:pt x="1475" y="2211"/>
                  </a:lnTo>
                  <a:lnTo>
                    <a:pt x="1475" y="2155"/>
                  </a:lnTo>
                  <a:lnTo>
                    <a:pt x="1588" y="2155"/>
                  </a:lnTo>
                  <a:lnTo>
                    <a:pt x="1588" y="2211"/>
                  </a:lnTo>
                  <a:lnTo>
                    <a:pt x="1815" y="2211"/>
                  </a:lnTo>
                  <a:lnTo>
                    <a:pt x="1815" y="2041"/>
                  </a:lnTo>
                  <a:lnTo>
                    <a:pt x="1758" y="2041"/>
                  </a:lnTo>
                  <a:lnTo>
                    <a:pt x="1758" y="1984"/>
                  </a:lnTo>
                  <a:lnTo>
                    <a:pt x="1758" y="1928"/>
                  </a:lnTo>
                  <a:lnTo>
                    <a:pt x="1701" y="1928"/>
                  </a:lnTo>
                  <a:lnTo>
                    <a:pt x="1701" y="1871"/>
                  </a:lnTo>
                  <a:lnTo>
                    <a:pt x="1588" y="1871"/>
                  </a:lnTo>
                  <a:lnTo>
                    <a:pt x="1588" y="1928"/>
                  </a:lnTo>
                  <a:lnTo>
                    <a:pt x="1475" y="1928"/>
                  </a:lnTo>
                  <a:lnTo>
                    <a:pt x="1475" y="1814"/>
                  </a:lnTo>
                  <a:lnTo>
                    <a:pt x="1361" y="1814"/>
                  </a:lnTo>
                  <a:lnTo>
                    <a:pt x="1361" y="1871"/>
                  </a:lnTo>
                  <a:lnTo>
                    <a:pt x="1248" y="1871"/>
                  </a:lnTo>
                  <a:lnTo>
                    <a:pt x="1248" y="1928"/>
                  </a:lnTo>
                  <a:lnTo>
                    <a:pt x="1191" y="1928"/>
                  </a:lnTo>
                  <a:lnTo>
                    <a:pt x="1191" y="1871"/>
                  </a:lnTo>
                  <a:lnTo>
                    <a:pt x="1078" y="1871"/>
                  </a:lnTo>
                  <a:lnTo>
                    <a:pt x="1078" y="1928"/>
                  </a:lnTo>
                  <a:lnTo>
                    <a:pt x="908" y="1928"/>
                  </a:lnTo>
                  <a:lnTo>
                    <a:pt x="908" y="1871"/>
                  </a:lnTo>
                  <a:lnTo>
                    <a:pt x="794" y="1871"/>
                  </a:lnTo>
                  <a:lnTo>
                    <a:pt x="794" y="1814"/>
                  </a:lnTo>
                  <a:lnTo>
                    <a:pt x="681" y="1814"/>
                  </a:lnTo>
                  <a:lnTo>
                    <a:pt x="681" y="1588"/>
                  </a:lnTo>
                  <a:lnTo>
                    <a:pt x="737" y="1588"/>
                  </a:lnTo>
                  <a:lnTo>
                    <a:pt x="737" y="1474"/>
                  </a:lnTo>
                  <a:lnTo>
                    <a:pt x="794" y="1474"/>
                  </a:lnTo>
                  <a:lnTo>
                    <a:pt x="794" y="1417"/>
                  </a:lnTo>
                  <a:lnTo>
                    <a:pt x="964" y="1417"/>
                  </a:lnTo>
                  <a:lnTo>
                    <a:pt x="964" y="1474"/>
                  </a:lnTo>
                  <a:lnTo>
                    <a:pt x="1078" y="1474"/>
                  </a:lnTo>
                  <a:lnTo>
                    <a:pt x="1078" y="1417"/>
                  </a:lnTo>
                  <a:lnTo>
                    <a:pt x="1191" y="1417"/>
                  </a:lnTo>
                  <a:lnTo>
                    <a:pt x="1191" y="1304"/>
                  </a:lnTo>
                  <a:lnTo>
                    <a:pt x="1304" y="1304"/>
                  </a:lnTo>
                  <a:lnTo>
                    <a:pt x="1304" y="1247"/>
                  </a:lnTo>
                  <a:lnTo>
                    <a:pt x="1361" y="1247"/>
                  </a:lnTo>
                  <a:lnTo>
                    <a:pt x="1361" y="1134"/>
                  </a:lnTo>
                  <a:lnTo>
                    <a:pt x="1248" y="1134"/>
                  </a:lnTo>
                  <a:lnTo>
                    <a:pt x="1248" y="1077"/>
                  </a:lnTo>
                  <a:lnTo>
                    <a:pt x="1078" y="1077"/>
                  </a:lnTo>
                  <a:lnTo>
                    <a:pt x="1078" y="1021"/>
                  </a:lnTo>
                  <a:lnTo>
                    <a:pt x="908" y="1021"/>
                  </a:lnTo>
                  <a:lnTo>
                    <a:pt x="908" y="964"/>
                  </a:lnTo>
                  <a:lnTo>
                    <a:pt x="851" y="964"/>
                  </a:lnTo>
                  <a:lnTo>
                    <a:pt x="851" y="907"/>
                  </a:lnTo>
                  <a:lnTo>
                    <a:pt x="908" y="907"/>
                  </a:lnTo>
                  <a:lnTo>
                    <a:pt x="908" y="680"/>
                  </a:lnTo>
                  <a:lnTo>
                    <a:pt x="851" y="680"/>
                  </a:lnTo>
                  <a:lnTo>
                    <a:pt x="851" y="227"/>
                  </a:lnTo>
                  <a:lnTo>
                    <a:pt x="794" y="227"/>
                  </a:lnTo>
                  <a:lnTo>
                    <a:pt x="794" y="283"/>
                  </a:lnTo>
                  <a:lnTo>
                    <a:pt x="737" y="283"/>
                  </a:lnTo>
                  <a:lnTo>
                    <a:pt x="737" y="170"/>
                  </a:lnTo>
                  <a:lnTo>
                    <a:pt x="454" y="170"/>
                  </a:lnTo>
                  <a:lnTo>
                    <a:pt x="454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907"/>
                  </a:lnTo>
                  <a:lnTo>
                    <a:pt x="170" y="907"/>
                  </a:lnTo>
                  <a:lnTo>
                    <a:pt x="170" y="1134"/>
                  </a:lnTo>
                  <a:lnTo>
                    <a:pt x="227" y="1134"/>
                  </a:lnTo>
                  <a:lnTo>
                    <a:pt x="227" y="1191"/>
                  </a:lnTo>
                  <a:lnTo>
                    <a:pt x="284" y="1191"/>
                  </a:lnTo>
                  <a:lnTo>
                    <a:pt x="284" y="1134"/>
                  </a:lnTo>
                  <a:lnTo>
                    <a:pt x="341" y="1134"/>
                  </a:lnTo>
                  <a:lnTo>
                    <a:pt x="341" y="1191"/>
                  </a:lnTo>
                  <a:lnTo>
                    <a:pt x="454" y="1191"/>
                  </a:lnTo>
                  <a:lnTo>
                    <a:pt x="454" y="1304"/>
                  </a:lnTo>
                  <a:lnTo>
                    <a:pt x="511" y="1304"/>
                  </a:lnTo>
                  <a:lnTo>
                    <a:pt x="511" y="1417"/>
                  </a:lnTo>
                  <a:lnTo>
                    <a:pt x="567" y="1417"/>
                  </a:lnTo>
                  <a:lnTo>
                    <a:pt x="567" y="1531"/>
                  </a:lnTo>
                  <a:lnTo>
                    <a:pt x="511" y="1531"/>
                  </a:lnTo>
                  <a:lnTo>
                    <a:pt x="511" y="1588"/>
                  </a:lnTo>
                  <a:lnTo>
                    <a:pt x="454" y="1588"/>
                  </a:lnTo>
                  <a:lnTo>
                    <a:pt x="454" y="1644"/>
                  </a:lnTo>
                  <a:lnTo>
                    <a:pt x="397" y="1644"/>
                  </a:lnTo>
                  <a:lnTo>
                    <a:pt x="397" y="1758"/>
                  </a:lnTo>
                  <a:lnTo>
                    <a:pt x="341" y="1758"/>
                  </a:lnTo>
                  <a:lnTo>
                    <a:pt x="341" y="1871"/>
                  </a:lnTo>
                  <a:lnTo>
                    <a:pt x="284" y="1871"/>
                  </a:lnTo>
                  <a:lnTo>
                    <a:pt x="284" y="1928"/>
                  </a:lnTo>
                  <a:lnTo>
                    <a:pt x="341" y="1928"/>
                  </a:lnTo>
                  <a:lnTo>
                    <a:pt x="341" y="1984"/>
                  </a:lnTo>
                  <a:lnTo>
                    <a:pt x="397" y="1984"/>
                  </a:lnTo>
                  <a:lnTo>
                    <a:pt x="397" y="2041"/>
                  </a:lnTo>
                  <a:lnTo>
                    <a:pt x="511" y="2041"/>
                  </a:lnTo>
                  <a:lnTo>
                    <a:pt x="511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511" y="2268"/>
                  </a:lnTo>
                  <a:lnTo>
                    <a:pt x="511" y="2325"/>
                  </a:lnTo>
                  <a:lnTo>
                    <a:pt x="454" y="2325"/>
                  </a:lnTo>
                  <a:lnTo>
                    <a:pt x="454" y="2381"/>
                  </a:lnTo>
                  <a:lnTo>
                    <a:pt x="397" y="2381"/>
                  </a:lnTo>
                  <a:lnTo>
                    <a:pt x="397" y="2438"/>
                  </a:lnTo>
                  <a:lnTo>
                    <a:pt x="341" y="2438"/>
                  </a:lnTo>
                  <a:lnTo>
                    <a:pt x="341" y="2608"/>
                  </a:lnTo>
                  <a:lnTo>
                    <a:pt x="170" y="2608"/>
                  </a:lnTo>
                  <a:lnTo>
                    <a:pt x="170" y="2665"/>
                  </a:lnTo>
                  <a:lnTo>
                    <a:pt x="114" y="2665"/>
                  </a:lnTo>
                  <a:lnTo>
                    <a:pt x="114" y="272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5" name="Freeform 270">
              <a:extLst>
                <a:ext uri="{FF2B5EF4-FFF2-40B4-BE49-F238E27FC236}">
                  <a16:creationId xmlns:a16="http://schemas.microsoft.com/office/drawing/2014/main" id="{5DCCF4A4-D3A6-406A-8704-E475E7DFB4A5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" y="5450"/>
              <a:ext cx="2609" cy="2494"/>
            </a:xfrm>
            <a:custGeom>
              <a:avLst/>
              <a:gdLst>
                <a:gd name="T0" fmla="*/ 1191 w 2609"/>
                <a:gd name="T1" fmla="*/ 396 h 2494"/>
                <a:gd name="T2" fmla="*/ 1304 w 2609"/>
                <a:gd name="T3" fmla="*/ 340 h 2494"/>
                <a:gd name="T4" fmla="*/ 1361 w 2609"/>
                <a:gd name="T5" fmla="*/ 170 h 2494"/>
                <a:gd name="T6" fmla="*/ 1588 w 2609"/>
                <a:gd name="T7" fmla="*/ 0 h 2494"/>
                <a:gd name="T8" fmla="*/ 1645 w 2609"/>
                <a:gd name="T9" fmla="*/ 113 h 2494"/>
                <a:gd name="T10" fmla="*/ 1815 w 2609"/>
                <a:gd name="T11" fmla="*/ 170 h 2494"/>
                <a:gd name="T12" fmla="*/ 2155 w 2609"/>
                <a:gd name="T13" fmla="*/ 56 h 2494"/>
                <a:gd name="T14" fmla="*/ 2325 w 2609"/>
                <a:gd name="T15" fmla="*/ 0 h 2494"/>
                <a:gd name="T16" fmla="*/ 2552 w 2609"/>
                <a:gd name="T17" fmla="*/ 170 h 2494"/>
                <a:gd name="T18" fmla="*/ 2495 w 2609"/>
                <a:gd name="T19" fmla="*/ 283 h 2494"/>
                <a:gd name="T20" fmla="*/ 2552 w 2609"/>
                <a:gd name="T21" fmla="*/ 510 h 2494"/>
                <a:gd name="T22" fmla="*/ 2438 w 2609"/>
                <a:gd name="T23" fmla="*/ 623 h 2494"/>
                <a:gd name="T24" fmla="*/ 2495 w 2609"/>
                <a:gd name="T25" fmla="*/ 793 h 2494"/>
                <a:gd name="T26" fmla="*/ 2495 w 2609"/>
                <a:gd name="T27" fmla="*/ 907 h 2494"/>
                <a:gd name="T28" fmla="*/ 2552 w 2609"/>
                <a:gd name="T29" fmla="*/ 1077 h 2494"/>
                <a:gd name="T30" fmla="*/ 2552 w 2609"/>
                <a:gd name="T31" fmla="*/ 1190 h 2494"/>
                <a:gd name="T32" fmla="*/ 2495 w 2609"/>
                <a:gd name="T33" fmla="*/ 1360 h 2494"/>
                <a:gd name="T34" fmla="*/ 2609 w 2609"/>
                <a:gd name="T35" fmla="*/ 1587 h 2494"/>
                <a:gd name="T36" fmla="*/ 2495 w 2609"/>
                <a:gd name="T37" fmla="*/ 1644 h 2494"/>
                <a:gd name="T38" fmla="*/ 2438 w 2609"/>
                <a:gd name="T39" fmla="*/ 1814 h 2494"/>
                <a:gd name="T40" fmla="*/ 2552 w 2609"/>
                <a:gd name="T41" fmla="*/ 1871 h 2494"/>
                <a:gd name="T42" fmla="*/ 2495 w 2609"/>
                <a:gd name="T43" fmla="*/ 2097 h 2494"/>
                <a:gd name="T44" fmla="*/ 2268 w 2609"/>
                <a:gd name="T45" fmla="*/ 1984 h 2494"/>
                <a:gd name="T46" fmla="*/ 2212 w 2609"/>
                <a:gd name="T47" fmla="*/ 2211 h 2494"/>
                <a:gd name="T48" fmla="*/ 2382 w 2609"/>
                <a:gd name="T49" fmla="*/ 2268 h 2494"/>
                <a:gd name="T50" fmla="*/ 2325 w 2609"/>
                <a:gd name="T51" fmla="*/ 2494 h 2494"/>
                <a:gd name="T52" fmla="*/ 2155 w 2609"/>
                <a:gd name="T53" fmla="*/ 2324 h 2494"/>
                <a:gd name="T54" fmla="*/ 1985 w 2609"/>
                <a:gd name="T55" fmla="*/ 2154 h 2494"/>
                <a:gd name="T56" fmla="*/ 1815 w 2609"/>
                <a:gd name="T57" fmla="*/ 2097 h 2494"/>
                <a:gd name="T58" fmla="*/ 1474 w 2609"/>
                <a:gd name="T59" fmla="*/ 2268 h 2494"/>
                <a:gd name="T60" fmla="*/ 1304 w 2609"/>
                <a:gd name="T61" fmla="*/ 2154 h 2494"/>
                <a:gd name="T62" fmla="*/ 1134 w 2609"/>
                <a:gd name="T63" fmla="*/ 2154 h 2494"/>
                <a:gd name="T64" fmla="*/ 624 w 2609"/>
                <a:gd name="T65" fmla="*/ 2324 h 2494"/>
                <a:gd name="T66" fmla="*/ 511 w 2609"/>
                <a:gd name="T67" fmla="*/ 2154 h 2494"/>
                <a:gd name="T68" fmla="*/ 397 w 2609"/>
                <a:gd name="T69" fmla="*/ 2041 h 2494"/>
                <a:gd name="T70" fmla="*/ 454 w 2609"/>
                <a:gd name="T71" fmla="*/ 1757 h 2494"/>
                <a:gd name="T72" fmla="*/ 624 w 2609"/>
                <a:gd name="T73" fmla="*/ 1701 h 2494"/>
                <a:gd name="T74" fmla="*/ 567 w 2609"/>
                <a:gd name="T75" fmla="*/ 1190 h 2494"/>
                <a:gd name="T76" fmla="*/ 284 w 2609"/>
                <a:gd name="T77" fmla="*/ 907 h 2494"/>
                <a:gd name="T78" fmla="*/ 114 w 2609"/>
                <a:gd name="T79" fmla="*/ 737 h 2494"/>
                <a:gd name="T80" fmla="*/ 114 w 2609"/>
                <a:gd name="T81" fmla="*/ 680 h 2494"/>
                <a:gd name="T82" fmla="*/ 397 w 2609"/>
                <a:gd name="T83" fmla="*/ 680 h 2494"/>
                <a:gd name="T84" fmla="*/ 624 w 2609"/>
                <a:gd name="T85" fmla="*/ 737 h 2494"/>
                <a:gd name="T86" fmla="*/ 681 w 2609"/>
                <a:gd name="T87" fmla="*/ 623 h 2494"/>
                <a:gd name="T88" fmla="*/ 851 w 2609"/>
                <a:gd name="T89" fmla="*/ 567 h 24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609" h="2494">
                  <a:moveTo>
                    <a:pt x="851" y="567"/>
                  </a:moveTo>
                  <a:lnTo>
                    <a:pt x="1191" y="567"/>
                  </a:lnTo>
                  <a:lnTo>
                    <a:pt x="1191" y="396"/>
                  </a:lnTo>
                  <a:lnTo>
                    <a:pt x="1248" y="396"/>
                  </a:lnTo>
                  <a:lnTo>
                    <a:pt x="1248" y="340"/>
                  </a:lnTo>
                  <a:lnTo>
                    <a:pt x="1304" y="340"/>
                  </a:lnTo>
                  <a:lnTo>
                    <a:pt x="1304" y="226"/>
                  </a:lnTo>
                  <a:lnTo>
                    <a:pt x="1361" y="226"/>
                  </a:lnTo>
                  <a:lnTo>
                    <a:pt x="1361" y="170"/>
                  </a:lnTo>
                  <a:lnTo>
                    <a:pt x="1418" y="170"/>
                  </a:lnTo>
                  <a:lnTo>
                    <a:pt x="1418" y="0"/>
                  </a:lnTo>
                  <a:lnTo>
                    <a:pt x="1588" y="0"/>
                  </a:lnTo>
                  <a:lnTo>
                    <a:pt x="1588" y="56"/>
                  </a:lnTo>
                  <a:lnTo>
                    <a:pt x="1645" y="56"/>
                  </a:lnTo>
                  <a:lnTo>
                    <a:pt x="1645" y="113"/>
                  </a:lnTo>
                  <a:lnTo>
                    <a:pt x="1701" y="113"/>
                  </a:lnTo>
                  <a:lnTo>
                    <a:pt x="1701" y="170"/>
                  </a:lnTo>
                  <a:lnTo>
                    <a:pt x="1815" y="170"/>
                  </a:lnTo>
                  <a:lnTo>
                    <a:pt x="1815" y="113"/>
                  </a:lnTo>
                  <a:lnTo>
                    <a:pt x="2155" y="113"/>
                  </a:lnTo>
                  <a:lnTo>
                    <a:pt x="2155" y="56"/>
                  </a:lnTo>
                  <a:lnTo>
                    <a:pt x="2212" y="56"/>
                  </a:lnTo>
                  <a:lnTo>
                    <a:pt x="2212" y="0"/>
                  </a:lnTo>
                  <a:lnTo>
                    <a:pt x="2325" y="0"/>
                  </a:lnTo>
                  <a:lnTo>
                    <a:pt x="2325" y="56"/>
                  </a:lnTo>
                  <a:lnTo>
                    <a:pt x="2552" y="56"/>
                  </a:lnTo>
                  <a:lnTo>
                    <a:pt x="2552" y="170"/>
                  </a:lnTo>
                  <a:lnTo>
                    <a:pt x="2609" y="170"/>
                  </a:lnTo>
                  <a:lnTo>
                    <a:pt x="2609" y="283"/>
                  </a:lnTo>
                  <a:lnTo>
                    <a:pt x="2495" y="283"/>
                  </a:lnTo>
                  <a:lnTo>
                    <a:pt x="2495" y="396"/>
                  </a:lnTo>
                  <a:lnTo>
                    <a:pt x="2552" y="396"/>
                  </a:lnTo>
                  <a:lnTo>
                    <a:pt x="2552" y="510"/>
                  </a:lnTo>
                  <a:lnTo>
                    <a:pt x="2495" y="510"/>
                  </a:lnTo>
                  <a:lnTo>
                    <a:pt x="2495" y="623"/>
                  </a:lnTo>
                  <a:lnTo>
                    <a:pt x="2438" y="623"/>
                  </a:lnTo>
                  <a:lnTo>
                    <a:pt x="2438" y="737"/>
                  </a:lnTo>
                  <a:lnTo>
                    <a:pt x="2495" y="737"/>
                  </a:lnTo>
                  <a:lnTo>
                    <a:pt x="2495" y="793"/>
                  </a:lnTo>
                  <a:lnTo>
                    <a:pt x="2438" y="793"/>
                  </a:lnTo>
                  <a:lnTo>
                    <a:pt x="2438" y="907"/>
                  </a:lnTo>
                  <a:lnTo>
                    <a:pt x="2495" y="907"/>
                  </a:lnTo>
                  <a:lnTo>
                    <a:pt x="2495" y="963"/>
                  </a:lnTo>
                  <a:lnTo>
                    <a:pt x="2552" y="963"/>
                  </a:lnTo>
                  <a:lnTo>
                    <a:pt x="2552" y="1077"/>
                  </a:lnTo>
                  <a:lnTo>
                    <a:pt x="2495" y="1077"/>
                  </a:lnTo>
                  <a:lnTo>
                    <a:pt x="2495" y="1190"/>
                  </a:lnTo>
                  <a:lnTo>
                    <a:pt x="2552" y="1190"/>
                  </a:lnTo>
                  <a:lnTo>
                    <a:pt x="2552" y="1304"/>
                  </a:lnTo>
                  <a:lnTo>
                    <a:pt x="2552" y="1360"/>
                  </a:lnTo>
                  <a:lnTo>
                    <a:pt x="2495" y="1360"/>
                  </a:lnTo>
                  <a:lnTo>
                    <a:pt x="2495" y="1474"/>
                  </a:lnTo>
                  <a:lnTo>
                    <a:pt x="2609" y="1474"/>
                  </a:lnTo>
                  <a:lnTo>
                    <a:pt x="2609" y="1587"/>
                  </a:lnTo>
                  <a:lnTo>
                    <a:pt x="2552" y="1587"/>
                  </a:lnTo>
                  <a:lnTo>
                    <a:pt x="2552" y="1644"/>
                  </a:lnTo>
                  <a:lnTo>
                    <a:pt x="2495" y="1644"/>
                  </a:lnTo>
                  <a:lnTo>
                    <a:pt x="2495" y="1701"/>
                  </a:lnTo>
                  <a:lnTo>
                    <a:pt x="2438" y="1701"/>
                  </a:lnTo>
                  <a:lnTo>
                    <a:pt x="2438" y="1814"/>
                  </a:lnTo>
                  <a:lnTo>
                    <a:pt x="2495" y="1814"/>
                  </a:lnTo>
                  <a:lnTo>
                    <a:pt x="2495" y="1871"/>
                  </a:lnTo>
                  <a:lnTo>
                    <a:pt x="2552" y="1871"/>
                  </a:lnTo>
                  <a:lnTo>
                    <a:pt x="2552" y="1984"/>
                  </a:lnTo>
                  <a:lnTo>
                    <a:pt x="2495" y="1984"/>
                  </a:lnTo>
                  <a:lnTo>
                    <a:pt x="2495" y="2097"/>
                  </a:lnTo>
                  <a:lnTo>
                    <a:pt x="2325" y="2097"/>
                  </a:lnTo>
                  <a:lnTo>
                    <a:pt x="2325" y="1984"/>
                  </a:lnTo>
                  <a:lnTo>
                    <a:pt x="2268" y="1984"/>
                  </a:lnTo>
                  <a:lnTo>
                    <a:pt x="2268" y="2097"/>
                  </a:lnTo>
                  <a:lnTo>
                    <a:pt x="2212" y="2097"/>
                  </a:lnTo>
                  <a:lnTo>
                    <a:pt x="2212" y="2211"/>
                  </a:lnTo>
                  <a:lnTo>
                    <a:pt x="2325" y="2211"/>
                  </a:lnTo>
                  <a:lnTo>
                    <a:pt x="2325" y="2268"/>
                  </a:lnTo>
                  <a:lnTo>
                    <a:pt x="2382" y="2268"/>
                  </a:lnTo>
                  <a:lnTo>
                    <a:pt x="2382" y="2381"/>
                  </a:lnTo>
                  <a:lnTo>
                    <a:pt x="2325" y="2381"/>
                  </a:lnTo>
                  <a:lnTo>
                    <a:pt x="2325" y="2494"/>
                  </a:lnTo>
                  <a:lnTo>
                    <a:pt x="2212" y="2494"/>
                  </a:lnTo>
                  <a:lnTo>
                    <a:pt x="2212" y="2324"/>
                  </a:lnTo>
                  <a:lnTo>
                    <a:pt x="2155" y="2324"/>
                  </a:lnTo>
                  <a:lnTo>
                    <a:pt x="2155" y="2211"/>
                  </a:lnTo>
                  <a:lnTo>
                    <a:pt x="1985" y="2211"/>
                  </a:lnTo>
                  <a:lnTo>
                    <a:pt x="1985" y="2154"/>
                  </a:lnTo>
                  <a:lnTo>
                    <a:pt x="1928" y="2154"/>
                  </a:lnTo>
                  <a:lnTo>
                    <a:pt x="1928" y="2097"/>
                  </a:lnTo>
                  <a:lnTo>
                    <a:pt x="1815" y="2097"/>
                  </a:lnTo>
                  <a:lnTo>
                    <a:pt x="1815" y="2211"/>
                  </a:lnTo>
                  <a:lnTo>
                    <a:pt x="1474" y="2211"/>
                  </a:lnTo>
                  <a:lnTo>
                    <a:pt x="1474" y="2268"/>
                  </a:lnTo>
                  <a:lnTo>
                    <a:pt x="1361" y="2268"/>
                  </a:lnTo>
                  <a:lnTo>
                    <a:pt x="1361" y="2154"/>
                  </a:lnTo>
                  <a:lnTo>
                    <a:pt x="1304" y="2154"/>
                  </a:lnTo>
                  <a:lnTo>
                    <a:pt x="1304" y="2097"/>
                  </a:lnTo>
                  <a:lnTo>
                    <a:pt x="1134" y="2097"/>
                  </a:lnTo>
                  <a:lnTo>
                    <a:pt x="1134" y="2154"/>
                  </a:lnTo>
                  <a:lnTo>
                    <a:pt x="794" y="2154"/>
                  </a:lnTo>
                  <a:lnTo>
                    <a:pt x="794" y="2324"/>
                  </a:lnTo>
                  <a:lnTo>
                    <a:pt x="624" y="2324"/>
                  </a:lnTo>
                  <a:lnTo>
                    <a:pt x="624" y="2381"/>
                  </a:lnTo>
                  <a:lnTo>
                    <a:pt x="511" y="2381"/>
                  </a:lnTo>
                  <a:lnTo>
                    <a:pt x="511" y="2154"/>
                  </a:lnTo>
                  <a:lnTo>
                    <a:pt x="340" y="2154"/>
                  </a:lnTo>
                  <a:lnTo>
                    <a:pt x="340" y="2041"/>
                  </a:lnTo>
                  <a:lnTo>
                    <a:pt x="397" y="2041"/>
                  </a:lnTo>
                  <a:lnTo>
                    <a:pt x="397" y="1984"/>
                  </a:lnTo>
                  <a:lnTo>
                    <a:pt x="454" y="1984"/>
                  </a:lnTo>
                  <a:lnTo>
                    <a:pt x="454" y="1757"/>
                  </a:lnTo>
                  <a:lnTo>
                    <a:pt x="511" y="1757"/>
                  </a:lnTo>
                  <a:lnTo>
                    <a:pt x="511" y="1701"/>
                  </a:lnTo>
                  <a:lnTo>
                    <a:pt x="624" y="1701"/>
                  </a:lnTo>
                  <a:lnTo>
                    <a:pt x="624" y="1360"/>
                  </a:lnTo>
                  <a:lnTo>
                    <a:pt x="567" y="1360"/>
                  </a:lnTo>
                  <a:lnTo>
                    <a:pt x="567" y="1190"/>
                  </a:lnTo>
                  <a:lnTo>
                    <a:pt x="340" y="1190"/>
                  </a:lnTo>
                  <a:lnTo>
                    <a:pt x="340" y="907"/>
                  </a:lnTo>
                  <a:lnTo>
                    <a:pt x="284" y="907"/>
                  </a:lnTo>
                  <a:lnTo>
                    <a:pt x="284" y="793"/>
                  </a:lnTo>
                  <a:lnTo>
                    <a:pt x="114" y="793"/>
                  </a:lnTo>
                  <a:lnTo>
                    <a:pt x="114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623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511" y="680"/>
                  </a:lnTo>
                  <a:lnTo>
                    <a:pt x="511" y="737"/>
                  </a:lnTo>
                  <a:lnTo>
                    <a:pt x="624" y="737"/>
                  </a:lnTo>
                  <a:lnTo>
                    <a:pt x="624" y="680"/>
                  </a:lnTo>
                  <a:lnTo>
                    <a:pt x="681" y="680"/>
                  </a:lnTo>
                  <a:lnTo>
                    <a:pt x="681" y="623"/>
                  </a:lnTo>
                  <a:lnTo>
                    <a:pt x="794" y="623"/>
                  </a:lnTo>
                  <a:lnTo>
                    <a:pt x="794" y="567"/>
                  </a:lnTo>
                  <a:lnTo>
                    <a:pt x="851" y="56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6" name="Freeform 271">
              <a:extLst>
                <a:ext uri="{FF2B5EF4-FFF2-40B4-BE49-F238E27FC236}">
                  <a16:creationId xmlns:a16="http://schemas.microsoft.com/office/drawing/2014/main" id="{A7E28483-B651-4360-AE10-1895826FA821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4826"/>
              <a:ext cx="1360" cy="1361"/>
            </a:xfrm>
            <a:custGeom>
              <a:avLst/>
              <a:gdLst>
                <a:gd name="T0" fmla="*/ 170 w 1360"/>
                <a:gd name="T1" fmla="*/ 1304 h 1361"/>
                <a:gd name="T2" fmla="*/ 453 w 1360"/>
                <a:gd name="T3" fmla="*/ 1247 h 1361"/>
                <a:gd name="T4" fmla="*/ 567 w 1360"/>
                <a:gd name="T5" fmla="*/ 1304 h 1361"/>
                <a:gd name="T6" fmla="*/ 680 w 1360"/>
                <a:gd name="T7" fmla="*/ 1361 h 1361"/>
                <a:gd name="T8" fmla="*/ 737 w 1360"/>
                <a:gd name="T9" fmla="*/ 1304 h 1361"/>
                <a:gd name="T10" fmla="*/ 850 w 1360"/>
                <a:gd name="T11" fmla="*/ 1247 h 1361"/>
                <a:gd name="T12" fmla="*/ 907 w 1360"/>
                <a:gd name="T13" fmla="*/ 1191 h 1361"/>
                <a:gd name="T14" fmla="*/ 963 w 1360"/>
                <a:gd name="T15" fmla="*/ 1134 h 1361"/>
                <a:gd name="T16" fmla="*/ 1134 w 1360"/>
                <a:gd name="T17" fmla="*/ 1077 h 1361"/>
                <a:gd name="T18" fmla="*/ 1190 w 1360"/>
                <a:gd name="T19" fmla="*/ 907 h 1361"/>
                <a:gd name="T20" fmla="*/ 1247 w 1360"/>
                <a:gd name="T21" fmla="*/ 850 h 1361"/>
                <a:gd name="T22" fmla="*/ 1304 w 1360"/>
                <a:gd name="T23" fmla="*/ 794 h 1361"/>
                <a:gd name="T24" fmla="*/ 1360 w 1360"/>
                <a:gd name="T25" fmla="*/ 737 h 1361"/>
                <a:gd name="T26" fmla="*/ 1304 w 1360"/>
                <a:gd name="T27" fmla="*/ 624 h 1361"/>
                <a:gd name="T28" fmla="*/ 1247 w 1360"/>
                <a:gd name="T29" fmla="*/ 510 h 1361"/>
                <a:gd name="T30" fmla="*/ 1190 w 1360"/>
                <a:gd name="T31" fmla="*/ 453 h 1361"/>
                <a:gd name="T32" fmla="*/ 1134 w 1360"/>
                <a:gd name="T33" fmla="*/ 397 h 1361"/>
                <a:gd name="T34" fmla="*/ 1077 w 1360"/>
                <a:gd name="T35" fmla="*/ 340 h 1361"/>
                <a:gd name="T36" fmla="*/ 1134 w 1360"/>
                <a:gd name="T37" fmla="*/ 227 h 1361"/>
                <a:gd name="T38" fmla="*/ 1190 w 1360"/>
                <a:gd name="T39" fmla="*/ 113 h 1361"/>
                <a:gd name="T40" fmla="*/ 1077 w 1360"/>
                <a:gd name="T41" fmla="*/ 57 h 1361"/>
                <a:gd name="T42" fmla="*/ 963 w 1360"/>
                <a:gd name="T43" fmla="*/ 0 h 1361"/>
                <a:gd name="T44" fmla="*/ 850 w 1360"/>
                <a:gd name="T45" fmla="*/ 57 h 1361"/>
                <a:gd name="T46" fmla="*/ 737 w 1360"/>
                <a:gd name="T47" fmla="*/ 113 h 1361"/>
                <a:gd name="T48" fmla="*/ 680 w 1360"/>
                <a:gd name="T49" fmla="*/ 283 h 1361"/>
                <a:gd name="T50" fmla="*/ 737 w 1360"/>
                <a:gd name="T51" fmla="*/ 340 h 1361"/>
                <a:gd name="T52" fmla="*/ 680 w 1360"/>
                <a:gd name="T53" fmla="*/ 397 h 1361"/>
                <a:gd name="T54" fmla="*/ 623 w 1360"/>
                <a:gd name="T55" fmla="*/ 567 h 1361"/>
                <a:gd name="T56" fmla="*/ 510 w 1360"/>
                <a:gd name="T57" fmla="*/ 624 h 1361"/>
                <a:gd name="T58" fmla="*/ 396 w 1360"/>
                <a:gd name="T59" fmla="*/ 680 h 1361"/>
                <a:gd name="T60" fmla="*/ 283 w 1360"/>
                <a:gd name="T61" fmla="*/ 907 h 1361"/>
                <a:gd name="T62" fmla="*/ 226 w 1360"/>
                <a:gd name="T63" fmla="*/ 964 h 1361"/>
                <a:gd name="T64" fmla="*/ 113 w 1360"/>
                <a:gd name="T65" fmla="*/ 1020 h 1361"/>
                <a:gd name="T66" fmla="*/ 56 w 1360"/>
                <a:gd name="T67" fmla="*/ 1247 h 1361"/>
                <a:gd name="T68" fmla="*/ 0 w 1360"/>
                <a:gd name="T69" fmla="*/ 1304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60" h="1361">
                  <a:moveTo>
                    <a:pt x="0" y="1304"/>
                  </a:moveTo>
                  <a:lnTo>
                    <a:pt x="170" y="1304"/>
                  </a:lnTo>
                  <a:lnTo>
                    <a:pt x="170" y="1247"/>
                  </a:lnTo>
                  <a:lnTo>
                    <a:pt x="453" y="1247"/>
                  </a:lnTo>
                  <a:lnTo>
                    <a:pt x="453" y="1304"/>
                  </a:lnTo>
                  <a:lnTo>
                    <a:pt x="567" y="1304"/>
                  </a:lnTo>
                  <a:lnTo>
                    <a:pt x="567" y="1361"/>
                  </a:lnTo>
                  <a:lnTo>
                    <a:pt x="680" y="1361"/>
                  </a:lnTo>
                  <a:lnTo>
                    <a:pt x="680" y="1304"/>
                  </a:lnTo>
                  <a:lnTo>
                    <a:pt x="737" y="1304"/>
                  </a:lnTo>
                  <a:lnTo>
                    <a:pt x="737" y="1247"/>
                  </a:lnTo>
                  <a:lnTo>
                    <a:pt x="850" y="1247"/>
                  </a:lnTo>
                  <a:lnTo>
                    <a:pt x="850" y="1191"/>
                  </a:lnTo>
                  <a:lnTo>
                    <a:pt x="907" y="1191"/>
                  </a:lnTo>
                  <a:lnTo>
                    <a:pt x="907" y="1134"/>
                  </a:lnTo>
                  <a:lnTo>
                    <a:pt x="963" y="1134"/>
                  </a:lnTo>
                  <a:lnTo>
                    <a:pt x="963" y="1077"/>
                  </a:lnTo>
                  <a:lnTo>
                    <a:pt x="1134" y="1077"/>
                  </a:lnTo>
                  <a:lnTo>
                    <a:pt x="1134" y="907"/>
                  </a:lnTo>
                  <a:lnTo>
                    <a:pt x="1190" y="907"/>
                  </a:lnTo>
                  <a:lnTo>
                    <a:pt x="1190" y="850"/>
                  </a:lnTo>
                  <a:lnTo>
                    <a:pt x="1247" y="850"/>
                  </a:lnTo>
                  <a:lnTo>
                    <a:pt x="1247" y="794"/>
                  </a:lnTo>
                  <a:lnTo>
                    <a:pt x="1304" y="794"/>
                  </a:lnTo>
                  <a:lnTo>
                    <a:pt x="1304" y="737"/>
                  </a:lnTo>
                  <a:lnTo>
                    <a:pt x="1360" y="737"/>
                  </a:lnTo>
                  <a:lnTo>
                    <a:pt x="1360" y="624"/>
                  </a:lnTo>
                  <a:lnTo>
                    <a:pt x="1304" y="624"/>
                  </a:lnTo>
                  <a:lnTo>
                    <a:pt x="1304" y="510"/>
                  </a:lnTo>
                  <a:lnTo>
                    <a:pt x="1247" y="510"/>
                  </a:lnTo>
                  <a:lnTo>
                    <a:pt x="1190" y="510"/>
                  </a:lnTo>
                  <a:lnTo>
                    <a:pt x="1190" y="453"/>
                  </a:lnTo>
                  <a:lnTo>
                    <a:pt x="1134" y="453"/>
                  </a:lnTo>
                  <a:lnTo>
                    <a:pt x="1134" y="397"/>
                  </a:lnTo>
                  <a:lnTo>
                    <a:pt x="1077" y="397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227"/>
                  </a:lnTo>
                  <a:lnTo>
                    <a:pt x="1190" y="227"/>
                  </a:lnTo>
                  <a:lnTo>
                    <a:pt x="1190" y="113"/>
                  </a:lnTo>
                  <a:lnTo>
                    <a:pt x="1077" y="113"/>
                  </a:lnTo>
                  <a:lnTo>
                    <a:pt x="1077" y="57"/>
                  </a:lnTo>
                  <a:lnTo>
                    <a:pt x="963" y="57"/>
                  </a:lnTo>
                  <a:lnTo>
                    <a:pt x="963" y="0"/>
                  </a:lnTo>
                  <a:lnTo>
                    <a:pt x="850" y="0"/>
                  </a:lnTo>
                  <a:lnTo>
                    <a:pt x="850" y="57"/>
                  </a:lnTo>
                  <a:lnTo>
                    <a:pt x="737" y="57"/>
                  </a:lnTo>
                  <a:lnTo>
                    <a:pt x="737" y="113"/>
                  </a:lnTo>
                  <a:lnTo>
                    <a:pt x="680" y="113"/>
                  </a:lnTo>
                  <a:lnTo>
                    <a:pt x="680" y="283"/>
                  </a:lnTo>
                  <a:lnTo>
                    <a:pt x="737" y="283"/>
                  </a:lnTo>
                  <a:lnTo>
                    <a:pt x="737" y="340"/>
                  </a:lnTo>
                  <a:lnTo>
                    <a:pt x="680" y="340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567"/>
                  </a:lnTo>
                  <a:lnTo>
                    <a:pt x="510" y="567"/>
                  </a:lnTo>
                  <a:lnTo>
                    <a:pt x="510" y="624"/>
                  </a:lnTo>
                  <a:lnTo>
                    <a:pt x="396" y="624"/>
                  </a:lnTo>
                  <a:lnTo>
                    <a:pt x="396" y="680"/>
                  </a:lnTo>
                  <a:lnTo>
                    <a:pt x="283" y="680"/>
                  </a:lnTo>
                  <a:lnTo>
                    <a:pt x="283" y="907"/>
                  </a:lnTo>
                  <a:lnTo>
                    <a:pt x="226" y="907"/>
                  </a:lnTo>
                  <a:lnTo>
                    <a:pt x="226" y="964"/>
                  </a:lnTo>
                  <a:lnTo>
                    <a:pt x="113" y="964"/>
                  </a:lnTo>
                  <a:lnTo>
                    <a:pt x="113" y="1020"/>
                  </a:lnTo>
                  <a:lnTo>
                    <a:pt x="56" y="1020"/>
                  </a:lnTo>
                  <a:lnTo>
                    <a:pt x="56" y="1247"/>
                  </a:lnTo>
                  <a:lnTo>
                    <a:pt x="0" y="1247"/>
                  </a:lnTo>
                  <a:lnTo>
                    <a:pt x="0" y="130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7" name="Freeform 272">
              <a:extLst>
                <a:ext uri="{FF2B5EF4-FFF2-40B4-BE49-F238E27FC236}">
                  <a16:creationId xmlns:a16="http://schemas.microsoft.com/office/drawing/2014/main" id="{8E22939E-DBC1-4D5A-823B-E1CC1940E0D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372"/>
              <a:ext cx="1587" cy="907"/>
            </a:xfrm>
            <a:custGeom>
              <a:avLst/>
              <a:gdLst>
                <a:gd name="T0" fmla="*/ 1361 w 1587"/>
                <a:gd name="T1" fmla="*/ 851 h 907"/>
                <a:gd name="T2" fmla="*/ 1134 w 1587"/>
                <a:gd name="T3" fmla="*/ 851 h 907"/>
                <a:gd name="T4" fmla="*/ 1134 w 1587"/>
                <a:gd name="T5" fmla="*/ 907 h 907"/>
                <a:gd name="T6" fmla="*/ 1077 w 1587"/>
                <a:gd name="T7" fmla="*/ 907 h 907"/>
                <a:gd name="T8" fmla="*/ 1077 w 1587"/>
                <a:gd name="T9" fmla="*/ 851 h 907"/>
                <a:gd name="T10" fmla="*/ 1020 w 1587"/>
                <a:gd name="T11" fmla="*/ 851 h 907"/>
                <a:gd name="T12" fmla="*/ 1020 w 1587"/>
                <a:gd name="T13" fmla="*/ 794 h 907"/>
                <a:gd name="T14" fmla="*/ 907 w 1587"/>
                <a:gd name="T15" fmla="*/ 794 h 907"/>
                <a:gd name="T16" fmla="*/ 907 w 1587"/>
                <a:gd name="T17" fmla="*/ 851 h 907"/>
                <a:gd name="T18" fmla="*/ 794 w 1587"/>
                <a:gd name="T19" fmla="*/ 851 h 907"/>
                <a:gd name="T20" fmla="*/ 794 w 1587"/>
                <a:gd name="T21" fmla="*/ 737 h 907"/>
                <a:gd name="T22" fmla="*/ 680 w 1587"/>
                <a:gd name="T23" fmla="*/ 737 h 907"/>
                <a:gd name="T24" fmla="*/ 680 w 1587"/>
                <a:gd name="T25" fmla="*/ 794 h 907"/>
                <a:gd name="T26" fmla="*/ 567 w 1587"/>
                <a:gd name="T27" fmla="*/ 794 h 907"/>
                <a:gd name="T28" fmla="*/ 567 w 1587"/>
                <a:gd name="T29" fmla="*/ 851 h 907"/>
                <a:gd name="T30" fmla="*/ 510 w 1587"/>
                <a:gd name="T31" fmla="*/ 851 h 907"/>
                <a:gd name="T32" fmla="*/ 510 w 1587"/>
                <a:gd name="T33" fmla="*/ 794 h 907"/>
                <a:gd name="T34" fmla="*/ 397 w 1587"/>
                <a:gd name="T35" fmla="*/ 794 h 907"/>
                <a:gd name="T36" fmla="*/ 397 w 1587"/>
                <a:gd name="T37" fmla="*/ 851 h 907"/>
                <a:gd name="T38" fmla="*/ 227 w 1587"/>
                <a:gd name="T39" fmla="*/ 851 h 907"/>
                <a:gd name="T40" fmla="*/ 227 w 1587"/>
                <a:gd name="T41" fmla="*/ 794 h 907"/>
                <a:gd name="T42" fmla="*/ 113 w 1587"/>
                <a:gd name="T43" fmla="*/ 794 h 907"/>
                <a:gd name="T44" fmla="*/ 113 w 1587"/>
                <a:gd name="T45" fmla="*/ 737 h 907"/>
                <a:gd name="T46" fmla="*/ 0 w 1587"/>
                <a:gd name="T47" fmla="*/ 737 h 907"/>
                <a:gd name="T48" fmla="*/ 0 w 1587"/>
                <a:gd name="T49" fmla="*/ 511 h 907"/>
                <a:gd name="T50" fmla="*/ 56 w 1587"/>
                <a:gd name="T51" fmla="*/ 511 h 907"/>
                <a:gd name="T52" fmla="*/ 56 w 1587"/>
                <a:gd name="T53" fmla="*/ 397 h 907"/>
                <a:gd name="T54" fmla="*/ 113 w 1587"/>
                <a:gd name="T55" fmla="*/ 397 h 907"/>
                <a:gd name="T56" fmla="*/ 113 w 1587"/>
                <a:gd name="T57" fmla="*/ 340 h 907"/>
                <a:gd name="T58" fmla="*/ 283 w 1587"/>
                <a:gd name="T59" fmla="*/ 340 h 907"/>
                <a:gd name="T60" fmla="*/ 283 w 1587"/>
                <a:gd name="T61" fmla="*/ 397 h 907"/>
                <a:gd name="T62" fmla="*/ 397 w 1587"/>
                <a:gd name="T63" fmla="*/ 397 h 907"/>
                <a:gd name="T64" fmla="*/ 397 w 1587"/>
                <a:gd name="T65" fmla="*/ 340 h 907"/>
                <a:gd name="T66" fmla="*/ 510 w 1587"/>
                <a:gd name="T67" fmla="*/ 340 h 907"/>
                <a:gd name="T68" fmla="*/ 510 w 1587"/>
                <a:gd name="T69" fmla="*/ 227 h 907"/>
                <a:gd name="T70" fmla="*/ 623 w 1587"/>
                <a:gd name="T71" fmla="*/ 227 h 907"/>
                <a:gd name="T72" fmla="*/ 623 w 1587"/>
                <a:gd name="T73" fmla="*/ 170 h 907"/>
                <a:gd name="T74" fmla="*/ 680 w 1587"/>
                <a:gd name="T75" fmla="*/ 170 h 907"/>
                <a:gd name="T76" fmla="*/ 680 w 1587"/>
                <a:gd name="T77" fmla="*/ 114 h 907"/>
                <a:gd name="T78" fmla="*/ 794 w 1587"/>
                <a:gd name="T79" fmla="*/ 114 h 907"/>
                <a:gd name="T80" fmla="*/ 794 w 1587"/>
                <a:gd name="T81" fmla="*/ 57 h 907"/>
                <a:gd name="T82" fmla="*/ 1020 w 1587"/>
                <a:gd name="T83" fmla="*/ 57 h 907"/>
                <a:gd name="T84" fmla="*/ 1020 w 1587"/>
                <a:gd name="T85" fmla="*/ 0 h 907"/>
                <a:gd name="T86" fmla="*/ 1417 w 1587"/>
                <a:gd name="T87" fmla="*/ 0 h 907"/>
                <a:gd name="T88" fmla="*/ 1417 w 1587"/>
                <a:gd name="T89" fmla="*/ 57 h 907"/>
                <a:gd name="T90" fmla="*/ 1531 w 1587"/>
                <a:gd name="T91" fmla="*/ 57 h 907"/>
                <a:gd name="T92" fmla="*/ 1531 w 1587"/>
                <a:gd name="T93" fmla="*/ 170 h 907"/>
                <a:gd name="T94" fmla="*/ 1587 w 1587"/>
                <a:gd name="T95" fmla="*/ 170 h 907"/>
                <a:gd name="T96" fmla="*/ 1587 w 1587"/>
                <a:gd name="T97" fmla="*/ 284 h 907"/>
                <a:gd name="T98" fmla="*/ 1531 w 1587"/>
                <a:gd name="T99" fmla="*/ 284 h 907"/>
                <a:gd name="T100" fmla="*/ 1531 w 1587"/>
                <a:gd name="T101" fmla="*/ 454 h 907"/>
                <a:gd name="T102" fmla="*/ 1474 w 1587"/>
                <a:gd name="T103" fmla="*/ 454 h 907"/>
                <a:gd name="T104" fmla="*/ 1474 w 1587"/>
                <a:gd name="T105" fmla="*/ 511 h 907"/>
                <a:gd name="T106" fmla="*/ 1417 w 1587"/>
                <a:gd name="T107" fmla="*/ 511 h 907"/>
                <a:gd name="T108" fmla="*/ 1417 w 1587"/>
                <a:gd name="T109" fmla="*/ 624 h 907"/>
                <a:gd name="T110" fmla="*/ 1361 w 1587"/>
                <a:gd name="T111" fmla="*/ 624 h 907"/>
                <a:gd name="T112" fmla="*/ 1361 w 1587"/>
                <a:gd name="T113" fmla="*/ 851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87" h="907">
                  <a:moveTo>
                    <a:pt x="1361" y="851"/>
                  </a:moveTo>
                  <a:lnTo>
                    <a:pt x="1134" y="851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020" y="851"/>
                  </a:lnTo>
                  <a:lnTo>
                    <a:pt x="1020" y="794"/>
                  </a:lnTo>
                  <a:lnTo>
                    <a:pt x="907" y="794"/>
                  </a:lnTo>
                  <a:lnTo>
                    <a:pt x="907" y="851"/>
                  </a:lnTo>
                  <a:lnTo>
                    <a:pt x="794" y="851"/>
                  </a:lnTo>
                  <a:lnTo>
                    <a:pt x="794" y="737"/>
                  </a:lnTo>
                  <a:lnTo>
                    <a:pt x="680" y="737"/>
                  </a:lnTo>
                  <a:lnTo>
                    <a:pt x="680" y="794"/>
                  </a:lnTo>
                  <a:lnTo>
                    <a:pt x="567" y="794"/>
                  </a:lnTo>
                  <a:lnTo>
                    <a:pt x="567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397" y="794"/>
                  </a:lnTo>
                  <a:lnTo>
                    <a:pt x="397" y="851"/>
                  </a:lnTo>
                  <a:lnTo>
                    <a:pt x="227" y="851"/>
                  </a:lnTo>
                  <a:lnTo>
                    <a:pt x="227" y="794"/>
                  </a:lnTo>
                  <a:lnTo>
                    <a:pt x="113" y="794"/>
                  </a:lnTo>
                  <a:lnTo>
                    <a:pt x="113" y="737"/>
                  </a:lnTo>
                  <a:lnTo>
                    <a:pt x="0" y="737"/>
                  </a:lnTo>
                  <a:lnTo>
                    <a:pt x="0" y="511"/>
                  </a:lnTo>
                  <a:lnTo>
                    <a:pt x="56" y="511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397"/>
                  </a:lnTo>
                  <a:lnTo>
                    <a:pt x="397" y="397"/>
                  </a:lnTo>
                  <a:lnTo>
                    <a:pt x="397" y="340"/>
                  </a:lnTo>
                  <a:lnTo>
                    <a:pt x="510" y="340"/>
                  </a:lnTo>
                  <a:lnTo>
                    <a:pt x="510" y="227"/>
                  </a:lnTo>
                  <a:lnTo>
                    <a:pt x="623" y="227"/>
                  </a:lnTo>
                  <a:lnTo>
                    <a:pt x="623" y="170"/>
                  </a:lnTo>
                  <a:lnTo>
                    <a:pt x="680" y="170"/>
                  </a:lnTo>
                  <a:lnTo>
                    <a:pt x="680" y="114"/>
                  </a:lnTo>
                  <a:lnTo>
                    <a:pt x="794" y="114"/>
                  </a:lnTo>
                  <a:lnTo>
                    <a:pt x="794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417" y="0"/>
                  </a:lnTo>
                  <a:lnTo>
                    <a:pt x="1417" y="57"/>
                  </a:lnTo>
                  <a:lnTo>
                    <a:pt x="1531" y="57"/>
                  </a:lnTo>
                  <a:lnTo>
                    <a:pt x="1531" y="170"/>
                  </a:lnTo>
                  <a:lnTo>
                    <a:pt x="1587" y="170"/>
                  </a:lnTo>
                  <a:lnTo>
                    <a:pt x="1587" y="284"/>
                  </a:lnTo>
                  <a:lnTo>
                    <a:pt x="1531" y="284"/>
                  </a:lnTo>
                  <a:lnTo>
                    <a:pt x="1531" y="454"/>
                  </a:lnTo>
                  <a:lnTo>
                    <a:pt x="1474" y="454"/>
                  </a:lnTo>
                  <a:lnTo>
                    <a:pt x="1474" y="511"/>
                  </a:lnTo>
                  <a:lnTo>
                    <a:pt x="1417" y="511"/>
                  </a:lnTo>
                  <a:lnTo>
                    <a:pt x="1417" y="624"/>
                  </a:lnTo>
                  <a:lnTo>
                    <a:pt x="1361" y="624"/>
                  </a:lnTo>
                  <a:lnTo>
                    <a:pt x="1361" y="85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8" name="Freeform 273">
              <a:extLst>
                <a:ext uri="{FF2B5EF4-FFF2-40B4-BE49-F238E27FC236}">
                  <a16:creationId xmlns:a16="http://schemas.microsoft.com/office/drawing/2014/main" id="{7B3450B0-4BDB-491D-9145-CB1D6E3EA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3465"/>
              <a:ext cx="680" cy="907"/>
            </a:xfrm>
            <a:custGeom>
              <a:avLst/>
              <a:gdLst>
                <a:gd name="T0" fmla="*/ 340 w 680"/>
                <a:gd name="T1" fmla="*/ 907 h 907"/>
                <a:gd name="T2" fmla="*/ 340 w 680"/>
                <a:gd name="T3" fmla="*/ 680 h 907"/>
                <a:gd name="T4" fmla="*/ 283 w 680"/>
                <a:gd name="T5" fmla="*/ 680 h 907"/>
                <a:gd name="T6" fmla="*/ 283 w 680"/>
                <a:gd name="T7" fmla="*/ 624 h 907"/>
                <a:gd name="T8" fmla="*/ 340 w 680"/>
                <a:gd name="T9" fmla="*/ 624 h 907"/>
                <a:gd name="T10" fmla="*/ 340 w 680"/>
                <a:gd name="T11" fmla="*/ 567 h 907"/>
                <a:gd name="T12" fmla="*/ 397 w 680"/>
                <a:gd name="T13" fmla="*/ 567 h 907"/>
                <a:gd name="T14" fmla="*/ 397 w 680"/>
                <a:gd name="T15" fmla="*/ 454 h 907"/>
                <a:gd name="T16" fmla="*/ 624 w 680"/>
                <a:gd name="T17" fmla="*/ 454 h 907"/>
                <a:gd name="T18" fmla="*/ 624 w 680"/>
                <a:gd name="T19" fmla="*/ 397 h 907"/>
                <a:gd name="T20" fmla="*/ 680 w 680"/>
                <a:gd name="T21" fmla="*/ 397 h 907"/>
                <a:gd name="T22" fmla="*/ 680 w 680"/>
                <a:gd name="T23" fmla="*/ 283 h 907"/>
                <a:gd name="T24" fmla="*/ 624 w 680"/>
                <a:gd name="T25" fmla="*/ 283 h 907"/>
                <a:gd name="T26" fmla="*/ 624 w 680"/>
                <a:gd name="T27" fmla="*/ 227 h 907"/>
                <a:gd name="T28" fmla="*/ 510 w 680"/>
                <a:gd name="T29" fmla="*/ 227 h 907"/>
                <a:gd name="T30" fmla="*/ 510 w 680"/>
                <a:gd name="T31" fmla="*/ 170 h 907"/>
                <a:gd name="T32" fmla="*/ 397 w 680"/>
                <a:gd name="T33" fmla="*/ 170 h 907"/>
                <a:gd name="T34" fmla="*/ 397 w 680"/>
                <a:gd name="T35" fmla="*/ 113 h 907"/>
                <a:gd name="T36" fmla="*/ 340 w 680"/>
                <a:gd name="T37" fmla="*/ 113 h 907"/>
                <a:gd name="T38" fmla="*/ 340 w 680"/>
                <a:gd name="T39" fmla="*/ 0 h 907"/>
                <a:gd name="T40" fmla="*/ 57 w 680"/>
                <a:gd name="T41" fmla="*/ 0 h 907"/>
                <a:gd name="T42" fmla="*/ 57 w 680"/>
                <a:gd name="T43" fmla="*/ 57 h 907"/>
                <a:gd name="T44" fmla="*/ 0 w 680"/>
                <a:gd name="T45" fmla="*/ 57 h 907"/>
                <a:gd name="T46" fmla="*/ 0 w 680"/>
                <a:gd name="T47" fmla="*/ 510 h 907"/>
                <a:gd name="T48" fmla="*/ 57 w 680"/>
                <a:gd name="T49" fmla="*/ 510 h 907"/>
                <a:gd name="T50" fmla="*/ 57 w 680"/>
                <a:gd name="T51" fmla="*/ 737 h 907"/>
                <a:gd name="T52" fmla="*/ 0 w 680"/>
                <a:gd name="T53" fmla="*/ 737 h 907"/>
                <a:gd name="T54" fmla="*/ 0 w 680"/>
                <a:gd name="T55" fmla="*/ 794 h 907"/>
                <a:gd name="T56" fmla="*/ 57 w 680"/>
                <a:gd name="T57" fmla="*/ 794 h 907"/>
                <a:gd name="T58" fmla="*/ 57 w 680"/>
                <a:gd name="T59" fmla="*/ 851 h 907"/>
                <a:gd name="T60" fmla="*/ 227 w 680"/>
                <a:gd name="T61" fmla="*/ 851 h 907"/>
                <a:gd name="T62" fmla="*/ 227 w 680"/>
                <a:gd name="T63" fmla="*/ 907 h 907"/>
                <a:gd name="T64" fmla="*/ 340 w 680"/>
                <a:gd name="T65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80" h="907">
                  <a:moveTo>
                    <a:pt x="340" y="907"/>
                  </a:move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454"/>
                  </a:lnTo>
                  <a:lnTo>
                    <a:pt x="624" y="454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283"/>
                  </a:lnTo>
                  <a:lnTo>
                    <a:pt x="624" y="283"/>
                  </a:lnTo>
                  <a:lnTo>
                    <a:pt x="624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851"/>
                  </a:lnTo>
                  <a:lnTo>
                    <a:pt x="227" y="851"/>
                  </a:lnTo>
                  <a:lnTo>
                    <a:pt x="227" y="907"/>
                  </a:lnTo>
                  <a:lnTo>
                    <a:pt x="340" y="90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9" name="Freeform 274">
              <a:extLst>
                <a:ext uri="{FF2B5EF4-FFF2-40B4-BE49-F238E27FC236}">
                  <a16:creationId xmlns:a16="http://schemas.microsoft.com/office/drawing/2014/main" id="{5AB968A2-5969-4012-BB00-A186CAC215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3805"/>
              <a:ext cx="738" cy="681"/>
            </a:xfrm>
            <a:custGeom>
              <a:avLst/>
              <a:gdLst>
                <a:gd name="T0" fmla="*/ 397 w 738"/>
                <a:gd name="T1" fmla="*/ 0 h 681"/>
                <a:gd name="T2" fmla="*/ 454 w 738"/>
                <a:gd name="T3" fmla="*/ 0 h 681"/>
                <a:gd name="T4" fmla="*/ 454 w 738"/>
                <a:gd name="T5" fmla="*/ 114 h 681"/>
                <a:gd name="T6" fmla="*/ 511 w 738"/>
                <a:gd name="T7" fmla="*/ 114 h 681"/>
                <a:gd name="T8" fmla="*/ 511 w 738"/>
                <a:gd name="T9" fmla="*/ 57 h 681"/>
                <a:gd name="T10" fmla="*/ 567 w 738"/>
                <a:gd name="T11" fmla="*/ 57 h 681"/>
                <a:gd name="T12" fmla="*/ 567 w 738"/>
                <a:gd name="T13" fmla="*/ 114 h 681"/>
                <a:gd name="T14" fmla="*/ 624 w 738"/>
                <a:gd name="T15" fmla="*/ 114 h 681"/>
                <a:gd name="T16" fmla="*/ 624 w 738"/>
                <a:gd name="T17" fmla="*/ 170 h 681"/>
                <a:gd name="T18" fmla="*/ 681 w 738"/>
                <a:gd name="T19" fmla="*/ 170 h 681"/>
                <a:gd name="T20" fmla="*/ 681 w 738"/>
                <a:gd name="T21" fmla="*/ 397 h 681"/>
                <a:gd name="T22" fmla="*/ 738 w 738"/>
                <a:gd name="T23" fmla="*/ 397 h 681"/>
                <a:gd name="T24" fmla="*/ 738 w 738"/>
                <a:gd name="T25" fmla="*/ 567 h 681"/>
                <a:gd name="T26" fmla="*/ 567 w 738"/>
                <a:gd name="T27" fmla="*/ 567 h 681"/>
                <a:gd name="T28" fmla="*/ 567 w 738"/>
                <a:gd name="T29" fmla="*/ 624 h 681"/>
                <a:gd name="T30" fmla="*/ 341 w 738"/>
                <a:gd name="T31" fmla="*/ 624 h 681"/>
                <a:gd name="T32" fmla="*/ 341 w 738"/>
                <a:gd name="T33" fmla="*/ 681 h 681"/>
                <a:gd name="T34" fmla="*/ 227 w 738"/>
                <a:gd name="T35" fmla="*/ 681 h 681"/>
                <a:gd name="T36" fmla="*/ 227 w 738"/>
                <a:gd name="T37" fmla="*/ 624 h 681"/>
                <a:gd name="T38" fmla="*/ 114 w 738"/>
                <a:gd name="T39" fmla="*/ 624 h 681"/>
                <a:gd name="T40" fmla="*/ 114 w 738"/>
                <a:gd name="T41" fmla="*/ 567 h 681"/>
                <a:gd name="T42" fmla="*/ 57 w 738"/>
                <a:gd name="T43" fmla="*/ 567 h 681"/>
                <a:gd name="T44" fmla="*/ 57 w 738"/>
                <a:gd name="T45" fmla="*/ 340 h 681"/>
                <a:gd name="T46" fmla="*/ 0 w 738"/>
                <a:gd name="T47" fmla="*/ 340 h 681"/>
                <a:gd name="T48" fmla="*/ 0 w 738"/>
                <a:gd name="T49" fmla="*/ 284 h 681"/>
                <a:gd name="T50" fmla="*/ 57 w 738"/>
                <a:gd name="T51" fmla="*/ 284 h 681"/>
                <a:gd name="T52" fmla="*/ 57 w 738"/>
                <a:gd name="T53" fmla="*/ 227 h 681"/>
                <a:gd name="T54" fmla="*/ 114 w 738"/>
                <a:gd name="T55" fmla="*/ 227 h 681"/>
                <a:gd name="T56" fmla="*/ 114 w 738"/>
                <a:gd name="T57" fmla="*/ 114 h 681"/>
                <a:gd name="T58" fmla="*/ 341 w 738"/>
                <a:gd name="T59" fmla="*/ 114 h 681"/>
                <a:gd name="T60" fmla="*/ 341 w 738"/>
                <a:gd name="T61" fmla="*/ 57 h 681"/>
                <a:gd name="T62" fmla="*/ 397 w 738"/>
                <a:gd name="T63" fmla="*/ 57 h 681"/>
                <a:gd name="T64" fmla="*/ 397 w 738"/>
                <a:gd name="T65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38" h="681">
                  <a:moveTo>
                    <a:pt x="397" y="0"/>
                  </a:moveTo>
                  <a:lnTo>
                    <a:pt x="454" y="0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24" y="170"/>
                  </a:lnTo>
                  <a:lnTo>
                    <a:pt x="681" y="170"/>
                  </a:lnTo>
                  <a:lnTo>
                    <a:pt x="681" y="397"/>
                  </a:lnTo>
                  <a:lnTo>
                    <a:pt x="738" y="397"/>
                  </a:lnTo>
                  <a:lnTo>
                    <a:pt x="738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341" y="624"/>
                  </a:lnTo>
                  <a:lnTo>
                    <a:pt x="341" y="681"/>
                  </a:lnTo>
                  <a:lnTo>
                    <a:pt x="227" y="681"/>
                  </a:lnTo>
                  <a:lnTo>
                    <a:pt x="227" y="624"/>
                  </a:lnTo>
                  <a:lnTo>
                    <a:pt x="114" y="624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341" y="114"/>
                  </a:lnTo>
                  <a:lnTo>
                    <a:pt x="341" y="57"/>
                  </a:lnTo>
                  <a:lnTo>
                    <a:pt x="397" y="57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0" name="Freeform 276">
              <a:extLst>
                <a:ext uri="{FF2B5EF4-FFF2-40B4-BE49-F238E27FC236}">
                  <a16:creationId xmlns:a16="http://schemas.microsoft.com/office/drawing/2014/main" id="{52828A01-825E-446A-B6CE-B7157B30181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522"/>
              <a:ext cx="1645" cy="1531"/>
            </a:xfrm>
            <a:custGeom>
              <a:avLst/>
              <a:gdLst>
                <a:gd name="T0" fmla="*/ 511 w 1645"/>
                <a:gd name="T1" fmla="*/ 1304 h 1531"/>
                <a:gd name="T2" fmla="*/ 567 w 1645"/>
                <a:gd name="T3" fmla="*/ 1134 h 1531"/>
                <a:gd name="T4" fmla="*/ 511 w 1645"/>
                <a:gd name="T5" fmla="*/ 1020 h 1531"/>
                <a:gd name="T6" fmla="*/ 397 w 1645"/>
                <a:gd name="T7" fmla="*/ 907 h 1531"/>
                <a:gd name="T8" fmla="*/ 171 w 1645"/>
                <a:gd name="T9" fmla="*/ 850 h 1531"/>
                <a:gd name="T10" fmla="*/ 114 w 1645"/>
                <a:gd name="T11" fmla="*/ 680 h 1531"/>
                <a:gd name="T12" fmla="*/ 57 w 1645"/>
                <a:gd name="T13" fmla="*/ 453 h 1531"/>
                <a:gd name="T14" fmla="*/ 0 w 1645"/>
                <a:gd name="T15" fmla="*/ 397 h 1531"/>
                <a:gd name="T16" fmla="*/ 57 w 1645"/>
                <a:gd name="T17" fmla="*/ 283 h 1531"/>
                <a:gd name="T18" fmla="*/ 114 w 1645"/>
                <a:gd name="T19" fmla="*/ 226 h 1531"/>
                <a:gd name="T20" fmla="*/ 171 w 1645"/>
                <a:gd name="T21" fmla="*/ 170 h 1531"/>
                <a:gd name="T22" fmla="*/ 227 w 1645"/>
                <a:gd name="T23" fmla="*/ 113 h 1531"/>
                <a:gd name="T24" fmla="*/ 454 w 1645"/>
                <a:gd name="T25" fmla="*/ 56 h 1531"/>
                <a:gd name="T26" fmla="*/ 567 w 1645"/>
                <a:gd name="T27" fmla="*/ 0 h 1531"/>
                <a:gd name="T28" fmla="*/ 624 w 1645"/>
                <a:gd name="T29" fmla="*/ 56 h 1531"/>
                <a:gd name="T30" fmla="*/ 964 w 1645"/>
                <a:gd name="T31" fmla="*/ 226 h 1531"/>
                <a:gd name="T32" fmla="*/ 1191 w 1645"/>
                <a:gd name="T33" fmla="*/ 283 h 1531"/>
                <a:gd name="T34" fmla="*/ 1248 w 1645"/>
                <a:gd name="T35" fmla="*/ 170 h 1531"/>
                <a:gd name="T36" fmla="*/ 1418 w 1645"/>
                <a:gd name="T37" fmla="*/ 113 h 1531"/>
                <a:gd name="T38" fmla="*/ 1475 w 1645"/>
                <a:gd name="T39" fmla="*/ 226 h 1531"/>
                <a:gd name="T40" fmla="*/ 1531 w 1645"/>
                <a:gd name="T41" fmla="*/ 397 h 1531"/>
                <a:gd name="T42" fmla="*/ 1645 w 1645"/>
                <a:gd name="T43" fmla="*/ 453 h 1531"/>
                <a:gd name="T44" fmla="*/ 1588 w 1645"/>
                <a:gd name="T45" fmla="*/ 567 h 1531"/>
                <a:gd name="T46" fmla="*/ 1418 w 1645"/>
                <a:gd name="T47" fmla="*/ 623 h 1531"/>
                <a:gd name="T48" fmla="*/ 1475 w 1645"/>
                <a:gd name="T49" fmla="*/ 737 h 1531"/>
                <a:gd name="T50" fmla="*/ 1531 w 1645"/>
                <a:gd name="T51" fmla="*/ 794 h 1531"/>
                <a:gd name="T52" fmla="*/ 1588 w 1645"/>
                <a:gd name="T53" fmla="*/ 907 h 1531"/>
                <a:gd name="T54" fmla="*/ 1645 w 1645"/>
                <a:gd name="T55" fmla="*/ 1020 h 1531"/>
                <a:gd name="T56" fmla="*/ 1588 w 1645"/>
                <a:gd name="T57" fmla="*/ 1190 h 1531"/>
                <a:gd name="T58" fmla="*/ 1531 w 1645"/>
                <a:gd name="T59" fmla="*/ 1247 h 1531"/>
                <a:gd name="T60" fmla="*/ 1588 w 1645"/>
                <a:gd name="T61" fmla="*/ 1304 h 1531"/>
                <a:gd name="T62" fmla="*/ 1531 w 1645"/>
                <a:gd name="T63" fmla="*/ 1417 h 1531"/>
                <a:gd name="T64" fmla="*/ 1475 w 1645"/>
                <a:gd name="T65" fmla="*/ 1474 h 1531"/>
                <a:gd name="T66" fmla="*/ 1191 w 1645"/>
                <a:gd name="T67" fmla="*/ 1531 h 1531"/>
                <a:gd name="T68" fmla="*/ 964 w 1645"/>
                <a:gd name="T69" fmla="*/ 1474 h 1531"/>
                <a:gd name="T70" fmla="*/ 908 w 1645"/>
                <a:gd name="T71" fmla="*/ 1361 h 1531"/>
                <a:gd name="T72" fmla="*/ 738 w 1645"/>
                <a:gd name="T73" fmla="*/ 1247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5" h="1531">
                  <a:moveTo>
                    <a:pt x="738" y="1304"/>
                  </a:moveTo>
                  <a:lnTo>
                    <a:pt x="511" y="1304"/>
                  </a:lnTo>
                  <a:lnTo>
                    <a:pt x="511" y="1134"/>
                  </a:lnTo>
                  <a:lnTo>
                    <a:pt x="567" y="1134"/>
                  </a:lnTo>
                  <a:lnTo>
                    <a:pt x="567" y="1020"/>
                  </a:lnTo>
                  <a:lnTo>
                    <a:pt x="511" y="1020"/>
                  </a:lnTo>
                  <a:lnTo>
                    <a:pt x="511" y="907"/>
                  </a:lnTo>
                  <a:lnTo>
                    <a:pt x="397" y="907"/>
                  </a:lnTo>
                  <a:lnTo>
                    <a:pt x="397" y="850"/>
                  </a:lnTo>
                  <a:lnTo>
                    <a:pt x="171" y="850"/>
                  </a:lnTo>
                  <a:lnTo>
                    <a:pt x="171" y="680"/>
                  </a:lnTo>
                  <a:lnTo>
                    <a:pt x="114" y="68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114" y="226"/>
                  </a:lnTo>
                  <a:lnTo>
                    <a:pt x="114" y="170"/>
                  </a:lnTo>
                  <a:lnTo>
                    <a:pt x="171" y="170"/>
                  </a:lnTo>
                  <a:lnTo>
                    <a:pt x="171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454" y="56"/>
                  </a:lnTo>
                  <a:lnTo>
                    <a:pt x="454" y="0"/>
                  </a:lnTo>
                  <a:lnTo>
                    <a:pt x="567" y="0"/>
                  </a:lnTo>
                  <a:lnTo>
                    <a:pt x="567" y="56"/>
                  </a:lnTo>
                  <a:lnTo>
                    <a:pt x="624" y="56"/>
                  </a:lnTo>
                  <a:lnTo>
                    <a:pt x="624" y="226"/>
                  </a:lnTo>
                  <a:lnTo>
                    <a:pt x="964" y="226"/>
                  </a:lnTo>
                  <a:lnTo>
                    <a:pt x="964" y="283"/>
                  </a:lnTo>
                  <a:lnTo>
                    <a:pt x="1191" y="283"/>
                  </a:lnTo>
                  <a:lnTo>
                    <a:pt x="1191" y="170"/>
                  </a:lnTo>
                  <a:lnTo>
                    <a:pt x="1248" y="170"/>
                  </a:lnTo>
                  <a:lnTo>
                    <a:pt x="1248" y="113"/>
                  </a:lnTo>
                  <a:lnTo>
                    <a:pt x="1418" y="113"/>
                  </a:lnTo>
                  <a:lnTo>
                    <a:pt x="1418" y="226"/>
                  </a:lnTo>
                  <a:lnTo>
                    <a:pt x="1475" y="226"/>
                  </a:lnTo>
                  <a:lnTo>
                    <a:pt x="1475" y="397"/>
                  </a:lnTo>
                  <a:lnTo>
                    <a:pt x="1531" y="397"/>
                  </a:lnTo>
                  <a:lnTo>
                    <a:pt x="1531" y="453"/>
                  </a:lnTo>
                  <a:lnTo>
                    <a:pt x="1645" y="453"/>
                  </a:lnTo>
                  <a:lnTo>
                    <a:pt x="1645" y="567"/>
                  </a:lnTo>
                  <a:lnTo>
                    <a:pt x="1588" y="567"/>
                  </a:lnTo>
                  <a:lnTo>
                    <a:pt x="1588" y="623"/>
                  </a:lnTo>
                  <a:lnTo>
                    <a:pt x="1418" y="623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794"/>
                  </a:lnTo>
                  <a:lnTo>
                    <a:pt x="1531" y="794"/>
                  </a:lnTo>
                  <a:lnTo>
                    <a:pt x="1531" y="907"/>
                  </a:lnTo>
                  <a:lnTo>
                    <a:pt x="1588" y="907"/>
                  </a:lnTo>
                  <a:lnTo>
                    <a:pt x="1588" y="1020"/>
                  </a:lnTo>
                  <a:lnTo>
                    <a:pt x="1645" y="1020"/>
                  </a:lnTo>
                  <a:lnTo>
                    <a:pt x="1645" y="1190"/>
                  </a:lnTo>
                  <a:lnTo>
                    <a:pt x="1588" y="1190"/>
                  </a:lnTo>
                  <a:lnTo>
                    <a:pt x="1588" y="1247"/>
                  </a:lnTo>
                  <a:lnTo>
                    <a:pt x="1531" y="1247"/>
                  </a:lnTo>
                  <a:lnTo>
                    <a:pt x="1531" y="1304"/>
                  </a:lnTo>
                  <a:lnTo>
                    <a:pt x="1588" y="1304"/>
                  </a:lnTo>
                  <a:lnTo>
                    <a:pt x="1588" y="1417"/>
                  </a:lnTo>
                  <a:lnTo>
                    <a:pt x="1531" y="1417"/>
                  </a:lnTo>
                  <a:lnTo>
                    <a:pt x="1531" y="1474"/>
                  </a:lnTo>
                  <a:lnTo>
                    <a:pt x="1475" y="1474"/>
                  </a:lnTo>
                  <a:lnTo>
                    <a:pt x="1475" y="1531"/>
                  </a:lnTo>
                  <a:lnTo>
                    <a:pt x="1191" y="1531"/>
                  </a:lnTo>
                  <a:lnTo>
                    <a:pt x="1191" y="1474"/>
                  </a:lnTo>
                  <a:lnTo>
                    <a:pt x="964" y="1474"/>
                  </a:lnTo>
                  <a:lnTo>
                    <a:pt x="964" y="1361"/>
                  </a:lnTo>
                  <a:lnTo>
                    <a:pt x="908" y="1361"/>
                  </a:lnTo>
                  <a:lnTo>
                    <a:pt x="908" y="1247"/>
                  </a:lnTo>
                  <a:lnTo>
                    <a:pt x="738" y="1247"/>
                  </a:lnTo>
                  <a:lnTo>
                    <a:pt x="738" y="130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1" name="Freeform 277">
              <a:extLst>
                <a:ext uri="{FF2B5EF4-FFF2-40B4-BE49-F238E27FC236}">
                  <a16:creationId xmlns:a16="http://schemas.microsoft.com/office/drawing/2014/main" id="{898470B3-BCC2-4D8A-A4DA-E0E238B08D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4769"/>
              <a:ext cx="1531" cy="1815"/>
            </a:xfrm>
            <a:custGeom>
              <a:avLst/>
              <a:gdLst>
                <a:gd name="T0" fmla="*/ 170 w 1531"/>
                <a:gd name="T1" fmla="*/ 907 h 1815"/>
                <a:gd name="T2" fmla="*/ 284 w 1531"/>
                <a:gd name="T3" fmla="*/ 964 h 1815"/>
                <a:gd name="T4" fmla="*/ 397 w 1531"/>
                <a:gd name="T5" fmla="*/ 1021 h 1815"/>
                <a:gd name="T6" fmla="*/ 454 w 1531"/>
                <a:gd name="T7" fmla="*/ 1077 h 1815"/>
                <a:gd name="T8" fmla="*/ 624 w 1531"/>
                <a:gd name="T9" fmla="*/ 1418 h 1815"/>
                <a:gd name="T10" fmla="*/ 794 w 1531"/>
                <a:gd name="T11" fmla="*/ 1361 h 1815"/>
                <a:gd name="T12" fmla="*/ 851 w 1531"/>
                <a:gd name="T13" fmla="*/ 1418 h 1815"/>
                <a:gd name="T14" fmla="*/ 964 w 1531"/>
                <a:gd name="T15" fmla="*/ 1474 h 1815"/>
                <a:gd name="T16" fmla="*/ 1021 w 1531"/>
                <a:gd name="T17" fmla="*/ 1531 h 1815"/>
                <a:gd name="T18" fmla="*/ 1077 w 1531"/>
                <a:gd name="T19" fmla="*/ 1588 h 1815"/>
                <a:gd name="T20" fmla="*/ 1248 w 1531"/>
                <a:gd name="T21" fmla="*/ 1701 h 1815"/>
                <a:gd name="T22" fmla="*/ 1304 w 1531"/>
                <a:gd name="T23" fmla="*/ 1758 h 1815"/>
                <a:gd name="T24" fmla="*/ 1418 w 1531"/>
                <a:gd name="T25" fmla="*/ 1815 h 1815"/>
                <a:gd name="T26" fmla="*/ 1361 w 1531"/>
                <a:gd name="T27" fmla="*/ 1588 h 1815"/>
                <a:gd name="T28" fmla="*/ 1474 w 1531"/>
                <a:gd name="T29" fmla="*/ 1248 h 1815"/>
                <a:gd name="T30" fmla="*/ 1418 w 1531"/>
                <a:gd name="T31" fmla="*/ 1191 h 1815"/>
                <a:gd name="T32" fmla="*/ 1474 w 1531"/>
                <a:gd name="T33" fmla="*/ 1077 h 1815"/>
                <a:gd name="T34" fmla="*/ 1418 w 1531"/>
                <a:gd name="T35" fmla="*/ 1021 h 1815"/>
                <a:gd name="T36" fmla="*/ 1474 w 1531"/>
                <a:gd name="T37" fmla="*/ 907 h 1815"/>
                <a:gd name="T38" fmla="*/ 1418 w 1531"/>
                <a:gd name="T39" fmla="*/ 851 h 1815"/>
                <a:gd name="T40" fmla="*/ 1474 w 1531"/>
                <a:gd name="T41" fmla="*/ 737 h 1815"/>
                <a:gd name="T42" fmla="*/ 1531 w 1531"/>
                <a:gd name="T43" fmla="*/ 681 h 1815"/>
                <a:gd name="T44" fmla="*/ 1474 w 1531"/>
                <a:gd name="T45" fmla="*/ 567 h 1815"/>
                <a:gd name="T46" fmla="*/ 1418 w 1531"/>
                <a:gd name="T47" fmla="*/ 510 h 1815"/>
                <a:gd name="T48" fmla="*/ 1474 w 1531"/>
                <a:gd name="T49" fmla="*/ 454 h 1815"/>
                <a:gd name="T50" fmla="*/ 1418 w 1531"/>
                <a:gd name="T51" fmla="*/ 397 h 1815"/>
                <a:gd name="T52" fmla="*/ 1361 w 1531"/>
                <a:gd name="T53" fmla="*/ 340 h 1815"/>
                <a:gd name="T54" fmla="*/ 1134 w 1531"/>
                <a:gd name="T55" fmla="*/ 284 h 1815"/>
                <a:gd name="T56" fmla="*/ 907 w 1531"/>
                <a:gd name="T57" fmla="*/ 227 h 1815"/>
                <a:gd name="T58" fmla="*/ 851 w 1531"/>
                <a:gd name="T59" fmla="*/ 114 h 1815"/>
                <a:gd name="T60" fmla="*/ 681 w 1531"/>
                <a:gd name="T61" fmla="*/ 0 h 1815"/>
                <a:gd name="T62" fmla="*/ 397 w 1531"/>
                <a:gd name="T63" fmla="*/ 57 h 1815"/>
                <a:gd name="T64" fmla="*/ 340 w 1531"/>
                <a:gd name="T65" fmla="*/ 114 h 1815"/>
                <a:gd name="T66" fmla="*/ 284 w 1531"/>
                <a:gd name="T67" fmla="*/ 227 h 1815"/>
                <a:gd name="T68" fmla="*/ 57 w 1531"/>
                <a:gd name="T69" fmla="*/ 454 h 1815"/>
                <a:gd name="T70" fmla="*/ 0 w 1531"/>
                <a:gd name="T71" fmla="*/ 510 h 1815"/>
                <a:gd name="T72" fmla="*/ 57 w 1531"/>
                <a:gd name="T73" fmla="*/ 567 h 1815"/>
                <a:gd name="T74" fmla="*/ 114 w 1531"/>
                <a:gd name="T75" fmla="*/ 851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31" h="1815">
                  <a:moveTo>
                    <a:pt x="114" y="907"/>
                  </a:moveTo>
                  <a:lnTo>
                    <a:pt x="170" y="907"/>
                  </a:lnTo>
                  <a:lnTo>
                    <a:pt x="170" y="964"/>
                  </a:lnTo>
                  <a:lnTo>
                    <a:pt x="284" y="964"/>
                  </a:lnTo>
                  <a:lnTo>
                    <a:pt x="284" y="1021"/>
                  </a:lnTo>
                  <a:lnTo>
                    <a:pt x="397" y="1021"/>
                  </a:lnTo>
                  <a:lnTo>
                    <a:pt x="397" y="1077"/>
                  </a:lnTo>
                  <a:lnTo>
                    <a:pt x="454" y="1077"/>
                  </a:lnTo>
                  <a:lnTo>
                    <a:pt x="454" y="1418"/>
                  </a:lnTo>
                  <a:lnTo>
                    <a:pt x="624" y="1418"/>
                  </a:lnTo>
                  <a:lnTo>
                    <a:pt x="624" y="1361"/>
                  </a:lnTo>
                  <a:lnTo>
                    <a:pt x="794" y="1361"/>
                  </a:lnTo>
                  <a:lnTo>
                    <a:pt x="794" y="1418"/>
                  </a:lnTo>
                  <a:lnTo>
                    <a:pt x="851" y="1418"/>
                  </a:lnTo>
                  <a:lnTo>
                    <a:pt x="851" y="1474"/>
                  </a:lnTo>
                  <a:lnTo>
                    <a:pt x="964" y="1474"/>
                  </a:lnTo>
                  <a:lnTo>
                    <a:pt x="964" y="1531"/>
                  </a:lnTo>
                  <a:lnTo>
                    <a:pt x="1021" y="1531"/>
                  </a:lnTo>
                  <a:lnTo>
                    <a:pt x="1021" y="1588"/>
                  </a:lnTo>
                  <a:lnTo>
                    <a:pt x="1077" y="1588"/>
                  </a:lnTo>
                  <a:lnTo>
                    <a:pt x="1077" y="1701"/>
                  </a:lnTo>
                  <a:lnTo>
                    <a:pt x="1248" y="1701"/>
                  </a:lnTo>
                  <a:lnTo>
                    <a:pt x="1248" y="1758"/>
                  </a:lnTo>
                  <a:lnTo>
                    <a:pt x="1304" y="1758"/>
                  </a:lnTo>
                  <a:lnTo>
                    <a:pt x="1304" y="1815"/>
                  </a:lnTo>
                  <a:lnTo>
                    <a:pt x="1418" y="1815"/>
                  </a:lnTo>
                  <a:lnTo>
                    <a:pt x="1418" y="1588"/>
                  </a:lnTo>
                  <a:lnTo>
                    <a:pt x="1361" y="1588"/>
                  </a:lnTo>
                  <a:lnTo>
                    <a:pt x="1361" y="1248"/>
                  </a:lnTo>
                  <a:lnTo>
                    <a:pt x="1474" y="1248"/>
                  </a:lnTo>
                  <a:lnTo>
                    <a:pt x="1474" y="1191"/>
                  </a:lnTo>
                  <a:lnTo>
                    <a:pt x="1418" y="1191"/>
                  </a:lnTo>
                  <a:lnTo>
                    <a:pt x="1418" y="1077"/>
                  </a:lnTo>
                  <a:lnTo>
                    <a:pt x="1474" y="1077"/>
                  </a:lnTo>
                  <a:lnTo>
                    <a:pt x="1474" y="1021"/>
                  </a:lnTo>
                  <a:lnTo>
                    <a:pt x="1418" y="1021"/>
                  </a:lnTo>
                  <a:lnTo>
                    <a:pt x="1418" y="907"/>
                  </a:lnTo>
                  <a:lnTo>
                    <a:pt x="1474" y="907"/>
                  </a:lnTo>
                  <a:lnTo>
                    <a:pt x="1474" y="851"/>
                  </a:lnTo>
                  <a:lnTo>
                    <a:pt x="1418" y="851"/>
                  </a:lnTo>
                  <a:lnTo>
                    <a:pt x="1418" y="737"/>
                  </a:lnTo>
                  <a:lnTo>
                    <a:pt x="1474" y="737"/>
                  </a:lnTo>
                  <a:lnTo>
                    <a:pt x="1474" y="681"/>
                  </a:lnTo>
                  <a:lnTo>
                    <a:pt x="1531" y="681"/>
                  </a:lnTo>
                  <a:lnTo>
                    <a:pt x="1531" y="567"/>
                  </a:lnTo>
                  <a:lnTo>
                    <a:pt x="1474" y="567"/>
                  </a:lnTo>
                  <a:lnTo>
                    <a:pt x="1474" y="510"/>
                  </a:lnTo>
                  <a:lnTo>
                    <a:pt x="1418" y="510"/>
                  </a:lnTo>
                  <a:lnTo>
                    <a:pt x="1418" y="454"/>
                  </a:lnTo>
                  <a:lnTo>
                    <a:pt x="1474" y="454"/>
                  </a:lnTo>
                  <a:lnTo>
                    <a:pt x="1474" y="397"/>
                  </a:lnTo>
                  <a:lnTo>
                    <a:pt x="1418" y="397"/>
                  </a:lnTo>
                  <a:lnTo>
                    <a:pt x="1418" y="340"/>
                  </a:lnTo>
                  <a:lnTo>
                    <a:pt x="1361" y="340"/>
                  </a:lnTo>
                  <a:lnTo>
                    <a:pt x="1361" y="284"/>
                  </a:lnTo>
                  <a:lnTo>
                    <a:pt x="1134" y="284"/>
                  </a:lnTo>
                  <a:lnTo>
                    <a:pt x="1134" y="227"/>
                  </a:lnTo>
                  <a:lnTo>
                    <a:pt x="907" y="227"/>
                  </a:lnTo>
                  <a:lnTo>
                    <a:pt x="907" y="114"/>
                  </a:lnTo>
                  <a:lnTo>
                    <a:pt x="851" y="114"/>
                  </a:lnTo>
                  <a:lnTo>
                    <a:pt x="851" y="0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397" y="57"/>
                  </a:lnTo>
                  <a:lnTo>
                    <a:pt x="39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454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90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2" name="Freeform 278">
              <a:extLst>
                <a:ext uri="{FF2B5EF4-FFF2-40B4-BE49-F238E27FC236}">
                  <a16:creationId xmlns:a16="http://schemas.microsoft.com/office/drawing/2014/main" id="{B4E86B29-09A5-41C6-B315-241F5E27C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676"/>
              <a:ext cx="1134" cy="1248"/>
            </a:xfrm>
            <a:custGeom>
              <a:avLst/>
              <a:gdLst>
                <a:gd name="T0" fmla="*/ 454 w 1134"/>
                <a:gd name="T1" fmla="*/ 1248 h 1248"/>
                <a:gd name="T2" fmla="*/ 57 w 1134"/>
                <a:gd name="T3" fmla="*/ 1248 h 1248"/>
                <a:gd name="T4" fmla="*/ 57 w 1134"/>
                <a:gd name="T5" fmla="*/ 1134 h 1248"/>
                <a:gd name="T6" fmla="*/ 114 w 1134"/>
                <a:gd name="T7" fmla="*/ 1134 h 1248"/>
                <a:gd name="T8" fmla="*/ 114 w 1134"/>
                <a:gd name="T9" fmla="*/ 964 h 1248"/>
                <a:gd name="T10" fmla="*/ 57 w 1134"/>
                <a:gd name="T11" fmla="*/ 964 h 1248"/>
                <a:gd name="T12" fmla="*/ 57 w 1134"/>
                <a:gd name="T13" fmla="*/ 851 h 1248"/>
                <a:gd name="T14" fmla="*/ 114 w 1134"/>
                <a:gd name="T15" fmla="*/ 851 h 1248"/>
                <a:gd name="T16" fmla="*/ 114 w 1134"/>
                <a:gd name="T17" fmla="*/ 737 h 1248"/>
                <a:gd name="T18" fmla="*/ 57 w 1134"/>
                <a:gd name="T19" fmla="*/ 737 h 1248"/>
                <a:gd name="T20" fmla="*/ 57 w 1134"/>
                <a:gd name="T21" fmla="*/ 681 h 1248"/>
                <a:gd name="T22" fmla="*/ 0 w 1134"/>
                <a:gd name="T23" fmla="*/ 681 h 1248"/>
                <a:gd name="T24" fmla="*/ 0 w 1134"/>
                <a:gd name="T25" fmla="*/ 567 h 1248"/>
                <a:gd name="T26" fmla="*/ 57 w 1134"/>
                <a:gd name="T27" fmla="*/ 567 h 1248"/>
                <a:gd name="T28" fmla="*/ 57 w 1134"/>
                <a:gd name="T29" fmla="*/ 511 h 1248"/>
                <a:gd name="T30" fmla="*/ 0 w 1134"/>
                <a:gd name="T31" fmla="*/ 511 h 1248"/>
                <a:gd name="T32" fmla="*/ 0 w 1134"/>
                <a:gd name="T33" fmla="*/ 397 h 1248"/>
                <a:gd name="T34" fmla="*/ 57 w 1134"/>
                <a:gd name="T35" fmla="*/ 397 h 1248"/>
                <a:gd name="T36" fmla="*/ 57 w 1134"/>
                <a:gd name="T37" fmla="*/ 284 h 1248"/>
                <a:gd name="T38" fmla="*/ 114 w 1134"/>
                <a:gd name="T39" fmla="*/ 284 h 1248"/>
                <a:gd name="T40" fmla="*/ 114 w 1134"/>
                <a:gd name="T41" fmla="*/ 170 h 1248"/>
                <a:gd name="T42" fmla="*/ 57 w 1134"/>
                <a:gd name="T43" fmla="*/ 170 h 1248"/>
                <a:gd name="T44" fmla="*/ 57 w 1134"/>
                <a:gd name="T45" fmla="*/ 57 h 1248"/>
                <a:gd name="T46" fmla="*/ 171 w 1134"/>
                <a:gd name="T47" fmla="*/ 57 h 1248"/>
                <a:gd name="T48" fmla="*/ 171 w 1134"/>
                <a:gd name="T49" fmla="*/ 0 h 1248"/>
                <a:gd name="T50" fmla="*/ 227 w 1134"/>
                <a:gd name="T51" fmla="*/ 0 h 1248"/>
                <a:gd name="T52" fmla="*/ 227 w 1134"/>
                <a:gd name="T53" fmla="*/ 57 h 1248"/>
                <a:gd name="T54" fmla="*/ 341 w 1134"/>
                <a:gd name="T55" fmla="*/ 57 h 1248"/>
                <a:gd name="T56" fmla="*/ 341 w 1134"/>
                <a:gd name="T57" fmla="*/ 114 h 1248"/>
                <a:gd name="T58" fmla="*/ 454 w 1134"/>
                <a:gd name="T59" fmla="*/ 114 h 1248"/>
                <a:gd name="T60" fmla="*/ 454 w 1134"/>
                <a:gd name="T61" fmla="*/ 170 h 1248"/>
                <a:gd name="T62" fmla="*/ 511 w 1134"/>
                <a:gd name="T63" fmla="*/ 170 h 1248"/>
                <a:gd name="T64" fmla="*/ 511 w 1134"/>
                <a:gd name="T65" fmla="*/ 511 h 1248"/>
                <a:gd name="T66" fmla="*/ 681 w 1134"/>
                <a:gd name="T67" fmla="*/ 511 h 1248"/>
                <a:gd name="T68" fmla="*/ 681 w 1134"/>
                <a:gd name="T69" fmla="*/ 454 h 1248"/>
                <a:gd name="T70" fmla="*/ 851 w 1134"/>
                <a:gd name="T71" fmla="*/ 454 h 1248"/>
                <a:gd name="T72" fmla="*/ 851 w 1134"/>
                <a:gd name="T73" fmla="*/ 511 h 1248"/>
                <a:gd name="T74" fmla="*/ 908 w 1134"/>
                <a:gd name="T75" fmla="*/ 511 h 1248"/>
                <a:gd name="T76" fmla="*/ 908 w 1134"/>
                <a:gd name="T77" fmla="*/ 567 h 1248"/>
                <a:gd name="T78" fmla="*/ 1021 w 1134"/>
                <a:gd name="T79" fmla="*/ 567 h 1248"/>
                <a:gd name="T80" fmla="*/ 1021 w 1134"/>
                <a:gd name="T81" fmla="*/ 624 h 1248"/>
                <a:gd name="T82" fmla="*/ 1078 w 1134"/>
                <a:gd name="T83" fmla="*/ 624 h 1248"/>
                <a:gd name="T84" fmla="*/ 1078 w 1134"/>
                <a:gd name="T85" fmla="*/ 681 h 1248"/>
                <a:gd name="T86" fmla="*/ 1134 w 1134"/>
                <a:gd name="T87" fmla="*/ 681 h 1248"/>
                <a:gd name="T88" fmla="*/ 1134 w 1134"/>
                <a:gd name="T89" fmla="*/ 794 h 1248"/>
                <a:gd name="T90" fmla="*/ 1078 w 1134"/>
                <a:gd name="T91" fmla="*/ 794 h 1248"/>
                <a:gd name="T92" fmla="*/ 1078 w 1134"/>
                <a:gd name="T93" fmla="*/ 737 h 1248"/>
                <a:gd name="T94" fmla="*/ 1021 w 1134"/>
                <a:gd name="T95" fmla="*/ 737 h 1248"/>
                <a:gd name="T96" fmla="*/ 1021 w 1134"/>
                <a:gd name="T97" fmla="*/ 794 h 1248"/>
                <a:gd name="T98" fmla="*/ 851 w 1134"/>
                <a:gd name="T99" fmla="*/ 794 h 1248"/>
                <a:gd name="T100" fmla="*/ 851 w 1134"/>
                <a:gd name="T101" fmla="*/ 908 h 1248"/>
                <a:gd name="T102" fmla="*/ 794 w 1134"/>
                <a:gd name="T103" fmla="*/ 908 h 1248"/>
                <a:gd name="T104" fmla="*/ 794 w 1134"/>
                <a:gd name="T105" fmla="*/ 1021 h 1248"/>
                <a:gd name="T106" fmla="*/ 681 w 1134"/>
                <a:gd name="T107" fmla="*/ 1021 h 1248"/>
                <a:gd name="T108" fmla="*/ 681 w 1134"/>
                <a:gd name="T109" fmla="*/ 1078 h 1248"/>
                <a:gd name="T110" fmla="*/ 624 w 1134"/>
                <a:gd name="T111" fmla="*/ 1078 h 1248"/>
                <a:gd name="T112" fmla="*/ 624 w 1134"/>
                <a:gd name="T113" fmla="*/ 1134 h 1248"/>
                <a:gd name="T114" fmla="*/ 567 w 1134"/>
                <a:gd name="T115" fmla="*/ 1134 h 1248"/>
                <a:gd name="T116" fmla="*/ 567 w 1134"/>
                <a:gd name="T117" fmla="*/ 1191 h 1248"/>
                <a:gd name="T118" fmla="*/ 454 w 1134"/>
                <a:gd name="T119" fmla="*/ 1191 h 1248"/>
                <a:gd name="T120" fmla="*/ 454 w 1134"/>
                <a:gd name="T121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34" h="1248">
                  <a:moveTo>
                    <a:pt x="454" y="1248"/>
                  </a:moveTo>
                  <a:lnTo>
                    <a:pt x="57" y="1248"/>
                  </a:lnTo>
                  <a:lnTo>
                    <a:pt x="57" y="1134"/>
                  </a:lnTo>
                  <a:lnTo>
                    <a:pt x="114" y="1134"/>
                  </a:lnTo>
                  <a:lnTo>
                    <a:pt x="114" y="964"/>
                  </a:lnTo>
                  <a:lnTo>
                    <a:pt x="57" y="964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737"/>
                  </a:lnTo>
                  <a:lnTo>
                    <a:pt x="57" y="737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171" y="57"/>
                  </a:lnTo>
                  <a:lnTo>
                    <a:pt x="171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341" y="57"/>
                  </a:lnTo>
                  <a:lnTo>
                    <a:pt x="341" y="114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511"/>
                  </a:lnTo>
                  <a:lnTo>
                    <a:pt x="681" y="511"/>
                  </a:lnTo>
                  <a:lnTo>
                    <a:pt x="681" y="454"/>
                  </a:lnTo>
                  <a:lnTo>
                    <a:pt x="851" y="454"/>
                  </a:lnTo>
                  <a:lnTo>
                    <a:pt x="851" y="511"/>
                  </a:lnTo>
                  <a:lnTo>
                    <a:pt x="908" y="511"/>
                  </a:lnTo>
                  <a:lnTo>
                    <a:pt x="908" y="567"/>
                  </a:lnTo>
                  <a:lnTo>
                    <a:pt x="1021" y="567"/>
                  </a:lnTo>
                  <a:lnTo>
                    <a:pt x="1021" y="624"/>
                  </a:lnTo>
                  <a:lnTo>
                    <a:pt x="1078" y="624"/>
                  </a:lnTo>
                  <a:lnTo>
                    <a:pt x="1078" y="681"/>
                  </a:lnTo>
                  <a:lnTo>
                    <a:pt x="1134" y="681"/>
                  </a:lnTo>
                  <a:lnTo>
                    <a:pt x="1134" y="794"/>
                  </a:lnTo>
                  <a:lnTo>
                    <a:pt x="1078" y="794"/>
                  </a:lnTo>
                  <a:lnTo>
                    <a:pt x="1078" y="737"/>
                  </a:lnTo>
                  <a:lnTo>
                    <a:pt x="1021" y="737"/>
                  </a:lnTo>
                  <a:lnTo>
                    <a:pt x="1021" y="794"/>
                  </a:lnTo>
                  <a:lnTo>
                    <a:pt x="851" y="794"/>
                  </a:lnTo>
                  <a:lnTo>
                    <a:pt x="851" y="908"/>
                  </a:lnTo>
                  <a:lnTo>
                    <a:pt x="794" y="908"/>
                  </a:lnTo>
                  <a:lnTo>
                    <a:pt x="794" y="1021"/>
                  </a:lnTo>
                  <a:lnTo>
                    <a:pt x="681" y="1021"/>
                  </a:lnTo>
                  <a:lnTo>
                    <a:pt x="681" y="1078"/>
                  </a:lnTo>
                  <a:lnTo>
                    <a:pt x="624" y="1078"/>
                  </a:lnTo>
                  <a:lnTo>
                    <a:pt x="624" y="1134"/>
                  </a:lnTo>
                  <a:lnTo>
                    <a:pt x="567" y="1134"/>
                  </a:lnTo>
                  <a:lnTo>
                    <a:pt x="567" y="1191"/>
                  </a:lnTo>
                  <a:lnTo>
                    <a:pt x="454" y="1191"/>
                  </a:lnTo>
                  <a:lnTo>
                    <a:pt x="454" y="124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3" name="Freeform 280">
              <a:extLst>
                <a:ext uri="{FF2B5EF4-FFF2-40B4-BE49-F238E27FC236}">
                  <a16:creationId xmlns:a16="http://schemas.microsoft.com/office/drawing/2014/main" id="{89121227-270F-40F8-9AD5-51FE63F1BE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2898"/>
              <a:ext cx="1077" cy="1021"/>
            </a:xfrm>
            <a:custGeom>
              <a:avLst/>
              <a:gdLst>
                <a:gd name="T0" fmla="*/ 1077 w 1077"/>
                <a:gd name="T1" fmla="*/ 170 h 1021"/>
                <a:gd name="T2" fmla="*/ 907 w 1077"/>
                <a:gd name="T3" fmla="*/ 170 h 1021"/>
                <a:gd name="T4" fmla="*/ 907 w 1077"/>
                <a:gd name="T5" fmla="*/ 227 h 1021"/>
                <a:gd name="T6" fmla="*/ 794 w 1077"/>
                <a:gd name="T7" fmla="*/ 227 h 1021"/>
                <a:gd name="T8" fmla="*/ 794 w 1077"/>
                <a:gd name="T9" fmla="*/ 170 h 1021"/>
                <a:gd name="T10" fmla="*/ 737 w 1077"/>
                <a:gd name="T11" fmla="*/ 170 h 1021"/>
                <a:gd name="T12" fmla="*/ 737 w 1077"/>
                <a:gd name="T13" fmla="*/ 113 h 1021"/>
                <a:gd name="T14" fmla="*/ 681 w 1077"/>
                <a:gd name="T15" fmla="*/ 113 h 1021"/>
                <a:gd name="T16" fmla="*/ 681 w 1077"/>
                <a:gd name="T17" fmla="*/ 57 h 1021"/>
                <a:gd name="T18" fmla="*/ 510 w 1077"/>
                <a:gd name="T19" fmla="*/ 57 h 1021"/>
                <a:gd name="T20" fmla="*/ 510 w 1077"/>
                <a:gd name="T21" fmla="*/ 0 h 1021"/>
                <a:gd name="T22" fmla="*/ 397 w 1077"/>
                <a:gd name="T23" fmla="*/ 0 h 1021"/>
                <a:gd name="T24" fmla="*/ 397 w 1077"/>
                <a:gd name="T25" fmla="*/ 57 h 1021"/>
                <a:gd name="T26" fmla="*/ 340 w 1077"/>
                <a:gd name="T27" fmla="*/ 57 h 1021"/>
                <a:gd name="T28" fmla="*/ 340 w 1077"/>
                <a:gd name="T29" fmla="*/ 113 h 1021"/>
                <a:gd name="T30" fmla="*/ 227 w 1077"/>
                <a:gd name="T31" fmla="*/ 113 h 1021"/>
                <a:gd name="T32" fmla="*/ 227 w 1077"/>
                <a:gd name="T33" fmla="*/ 170 h 1021"/>
                <a:gd name="T34" fmla="*/ 170 w 1077"/>
                <a:gd name="T35" fmla="*/ 170 h 1021"/>
                <a:gd name="T36" fmla="*/ 170 w 1077"/>
                <a:gd name="T37" fmla="*/ 227 h 1021"/>
                <a:gd name="T38" fmla="*/ 227 w 1077"/>
                <a:gd name="T39" fmla="*/ 227 h 1021"/>
                <a:gd name="T40" fmla="*/ 227 w 1077"/>
                <a:gd name="T41" fmla="*/ 283 h 1021"/>
                <a:gd name="T42" fmla="*/ 284 w 1077"/>
                <a:gd name="T43" fmla="*/ 283 h 1021"/>
                <a:gd name="T44" fmla="*/ 284 w 1077"/>
                <a:gd name="T45" fmla="*/ 454 h 1021"/>
                <a:gd name="T46" fmla="*/ 170 w 1077"/>
                <a:gd name="T47" fmla="*/ 454 h 1021"/>
                <a:gd name="T48" fmla="*/ 170 w 1077"/>
                <a:gd name="T49" fmla="*/ 510 h 1021"/>
                <a:gd name="T50" fmla="*/ 57 w 1077"/>
                <a:gd name="T51" fmla="*/ 510 h 1021"/>
                <a:gd name="T52" fmla="*/ 57 w 1077"/>
                <a:gd name="T53" fmla="*/ 567 h 1021"/>
                <a:gd name="T54" fmla="*/ 0 w 1077"/>
                <a:gd name="T55" fmla="*/ 567 h 1021"/>
                <a:gd name="T56" fmla="*/ 0 w 1077"/>
                <a:gd name="T57" fmla="*/ 680 h 1021"/>
                <a:gd name="T58" fmla="*/ 57 w 1077"/>
                <a:gd name="T59" fmla="*/ 680 h 1021"/>
                <a:gd name="T60" fmla="*/ 57 w 1077"/>
                <a:gd name="T61" fmla="*/ 737 h 1021"/>
                <a:gd name="T62" fmla="*/ 170 w 1077"/>
                <a:gd name="T63" fmla="*/ 737 h 1021"/>
                <a:gd name="T64" fmla="*/ 170 w 1077"/>
                <a:gd name="T65" fmla="*/ 794 h 1021"/>
                <a:gd name="T66" fmla="*/ 284 w 1077"/>
                <a:gd name="T67" fmla="*/ 794 h 1021"/>
                <a:gd name="T68" fmla="*/ 284 w 1077"/>
                <a:gd name="T69" fmla="*/ 850 h 1021"/>
                <a:gd name="T70" fmla="*/ 340 w 1077"/>
                <a:gd name="T71" fmla="*/ 850 h 1021"/>
                <a:gd name="T72" fmla="*/ 340 w 1077"/>
                <a:gd name="T73" fmla="*/ 907 h 1021"/>
                <a:gd name="T74" fmla="*/ 397 w 1077"/>
                <a:gd name="T75" fmla="*/ 907 h 1021"/>
                <a:gd name="T76" fmla="*/ 397 w 1077"/>
                <a:gd name="T77" fmla="*/ 1021 h 1021"/>
                <a:gd name="T78" fmla="*/ 454 w 1077"/>
                <a:gd name="T79" fmla="*/ 1021 h 1021"/>
                <a:gd name="T80" fmla="*/ 454 w 1077"/>
                <a:gd name="T81" fmla="*/ 964 h 1021"/>
                <a:gd name="T82" fmla="*/ 510 w 1077"/>
                <a:gd name="T83" fmla="*/ 964 h 1021"/>
                <a:gd name="T84" fmla="*/ 510 w 1077"/>
                <a:gd name="T85" fmla="*/ 907 h 1021"/>
                <a:gd name="T86" fmla="*/ 567 w 1077"/>
                <a:gd name="T87" fmla="*/ 907 h 1021"/>
                <a:gd name="T88" fmla="*/ 567 w 1077"/>
                <a:gd name="T89" fmla="*/ 850 h 1021"/>
                <a:gd name="T90" fmla="*/ 624 w 1077"/>
                <a:gd name="T91" fmla="*/ 850 h 1021"/>
                <a:gd name="T92" fmla="*/ 624 w 1077"/>
                <a:gd name="T93" fmla="*/ 794 h 1021"/>
                <a:gd name="T94" fmla="*/ 681 w 1077"/>
                <a:gd name="T95" fmla="*/ 794 h 1021"/>
                <a:gd name="T96" fmla="*/ 681 w 1077"/>
                <a:gd name="T97" fmla="*/ 737 h 1021"/>
                <a:gd name="T98" fmla="*/ 737 w 1077"/>
                <a:gd name="T99" fmla="*/ 737 h 1021"/>
                <a:gd name="T100" fmla="*/ 737 w 1077"/>
                <a:gd name="T101" fmla="*/ 680 h 1021"/>
                <a:gd name="T102" fmla="*/ 794 w 1077"/>
                <a:gd name="T103" fmla="*/ 680 h 1021"/>
                <a:gd name="T104" fmla="*/ 794 w 1077"/>
                <a:gd name="T105" fmla="*/ 624 h 1021"/>
                <a:gd name="T106" fmla="*/ 851 w 1077"/>
                <a:gd name="T107" fmla="*/ 624 h 1021"/>
                <a:gd name="T108" fmla="*/ 851 w 1077"/>
                <a:gd name="T109" fmla="*/ 454 h 1021"/>
                <a:gd name="T110" fmla="*/ 907 w 1077"/>
                <a:gd name="T111" fmla="*/ 454 h 1021"/>
                <a:gd name="T112" fmla="*/ 907 w 1077"/>
                <a:gd name="T113" fmla="*/ 397 h 1021"/>
                <a:gd name="T114" fmla="*/ 964 w 1077"/>
                <a:gd name="T115" fmla="*/ 397 h 1021"/>
                <a:gd name="T116" fmla="*/ 964 w 1077"/>
                <a:gd name="T117" fmla="*/ 283 h 1021"/>
                <a:gd name="T118" fmla="*/ 1077 w 1077"/>
                <a:gd name="T119" fmla="*/ 283 h 1021"/>
                <a:gd name="T120" fmla="*/ 1077 w 1077"/>
                <a:gd name="T121" fmla="*/ 227 h 1021"/>
                <a:gd name="T122" fmla="*/ 1077 w 1077"/>
                <a:gd name="T123" fmla="*/ 17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077" h="1021">
                  <a:moveTo>
                    <a:pt x="1077" y="170"/>
                  </a:moveTo>
                  <a:lnTo>
                    <a:pt x="907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170"/>
                  </a:lnTo>
                  <a:lnTo>
                    <a:pt x="737" y="170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283"/>
                  </a:lnTo>
                  <a:lnTo>
                    <a:pt x="284" y="283"/>
                  </a:lnTo>
                  <a:lnTo>
                    <a:pt x="28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57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737"/>
                  </a:lnTo>
                  <a:lnTo>
                    <a:pt x="170" y="737"/>
                  </a:lnTo>
                  <a:lnTo>
                    <a:pt x="170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907"/>
                  </a:lnTo>
                  <a:lnTo>
                    <a:pt x="397" y="907"/>
                  </a:lnTo>
                  <a:lnTo>
                    <a:pt x="397" y="1021"/>
                  </a:lnTo>
                  <a:lnTo>
                    <a:pt x="454" y="1021"/>
                  </a:lnTo>
                  <a:lnTo>
                    <a:pt x="454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567" y="907"/>
                  </a:lnTo>
                  <a:lnTo>
                    <a:pt x="567" y="850"/>
                  </a:lnTo>
                  <a:lnTo>
                    <a:pt x="624" y="850"/>
                  </a:lnTo>
                  <a:lnTo>
                    <a:pt x="624" y="794"/>
                  </a:lnTo>
                  <a:lnTo>
                    <a:pt x="681" y="794"/>
                  </a:lnTo>
                  <a:lnTo>
                    <a:pt x="681" y="737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794" y="680"/>
                  </a:lnTo>
                  <a:lnTo>
                    <a:pt x="794" y="624"/>
                  </a:lnTo>
                  <a:lnTo>
                    <a:pt x="851" y="624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283"/>
                  </a:lnTo>
                  <a:lnTo>
                    <a:pt x="1077" y="283"/>
                  </a:lnTo>
                  <a:lnTo>
                    <a:pt x="1077" y="227"/>
                  </a:lnTo>
                  <a:lnTo>
                    <a:pt x="107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4" name="Freeform 283">
              <a:extLst>
                <a:ext uri="{FF2B5EF4-FFF2-40B4-BE49-F238E27FC236}">
                  <a16:creationId xmlns:a16="http://schemas.microsoft.com/office/drawing/2014/main" id="{E202CFC2-0B10-4D34-8B8E-E70DC98AC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671"/>
              <a:ext cx="1134" cy="1134"/>
            </a:xfrm>
            <a:custGeom>
              <a:avLst/>
              <a:gdLst>
                <a:gd name="T0" fmla="*/ 283 w 1134"/>
                <a:gd name="T1" fmla="*/ 340 h 1134"/>
                <a:gd name="T2" fmla="*/ 283 w 1134"/>
                <a:gd name="T3" fmla="*/ 510 h 1134"/>
                <a:gd name="T4" fmla="*/ 170 w 1134"/>
                <a:gd name="T5" fmla="*/ 510 h 1134"/>
                <a:gd name="T6" fmla="*/ 170 w 1134"/>
                <a:gd name="T7" fmla="*/ 567 h 1134"/>
                <a:gd name="T8" fmla="*/ 170 w 1134"/>
                <a:gd name="T9" fmla="*/ 624 h 1134"/>
                <a:gd name="T10" fmla="*/ 113 w 1134"/>
                <a:gd name="T11" fmla="*/ 624 h 1134"/>
                <a:gd name="T12" fmla="*/ 113 w 1134"/>
                <a:gd name="T13" fmla="*/ 681 h 1134"/>
                <a:gd name="T14" fmla="*/ 57 w 1134"/>
                <a:gd name="T15" fmla="*/ 681 h 1134"/>
                <a:gd name="T16" fmla="*/ 57 w 1134"/>
                <a:gd name="T17" fmla="*/ 851 h 1134"/>
                <a:gd name="T18" fmla="*/ 0 w 1134"/>
                <a:gd name="T19" fmla="*/ 851 h 1134"/>
                <a:gd name="T20" fmla="*/ 0 w 1134"/>
                <a:gd name="T21" fmla="*/ 907 h 1134"/>
                <a:gd name="T22" fmla="*/ 170 w 1134"/>
                <a:gd name="T23" fmla="*/ 907 h 1134"/>
                <a:gd name="T24" fmla="*/ 170 w 1134"/>
                <a:gd name="T25" fmla="*/ 851 h 1134"/>
                <a:gd name="T26" fmla="*/ 283 w 1134"/>
                <a:gd name="T27" fmla="*/ 851 h 1134"/>
                <a:gd name="T28" fmla="*/ 283 w 1134"/>
                <a:gd name="T29" fmla="*/ 907 h 1134"/>
                <a:gd name="T30" fmla="*/ 340 w 1134"/>
                <a:gd name="T31" fmla="*/ 907 h 1134"/>
                <a:gd name="T32" fmla="*/ 341 w 1134"/>
                <a:gd name="T33" fmla="*/ 1076 h 1134"/>
                <a:gd name="T34" fmla="*/ 680 w 1134"/>
                <a:gd name="T35" fmla="*/ 1077 h 1134"/>
                <a:gd name="T36" fmla="*/ 680 w 1134"/>
                <a:gd name="T37" fmla="*/ 1134 h 1134"/>
                <a:gd name="T38" fmla="*/ 907 w 1134"/>
                <a:gd name="T39" fmla="*/ 1134 h 1134"/>
                <a:gd name="T40" fmla="*/ 907 w 1134"/>
                <a:gd name="T41" fmla="*/ 1021 h 1134"/>
                <a:gd name="T42" fmla="*/ 964 w 1134"/>
                <a:gd name="T43" fmla="*/ 1021 h 1134"/>
                <a:gd name="T44" fmla="*/ 964 w 1134"/>
                <a:gd name="T45" fmla="*/ 964 h 1134"/>
                <a:gd name="T46" fmla="*/ 1134 w 1134"/>
                <a:gd name="T47" fmla="*/ 964 h 1134"/>
                <a:gd name="T48" fmla="*/ 1134 w 1134"/>
                <a:gd name="T49" fmla="*/ 907 h 1134"/>
                <a:gd name="T50" fmla="*/ 1077 w 1134"/>
                <a:gd name="T51" fmla="*/ 907 h 1134"/>
                <a:gd name="T52" fmla="*/ 1077 w 1134"/>
                <a:gd name="T53" fmla="*/ 851 h 1134"/>
                <a:gd name="T54" fmla="*/ 1021 w 1134"/>
                <a:gd name="T55" fmla="*/ 851 h 1134"/>
                <a:gd name="T56" fmla="*/ 1021 w 1134"/>
                <a:gd name="T57" fmla="*/ 794 h 1134"/>
                <a:gd name="T58" fmla="*/ 964 w 1134"/>
                <a:gd name="T59" fmla="*/ 794 h 1134"/>
                <a:gd name="T60" fmla="*/ 964 w 1134"/>
                <a:gd name="T61" fmla="*/ 681 h 1134"/>
                <a:gd name="T62" fmla="*/ 1021 w 1134"/>
                <a:gd name="T63" fmla="*/ 681 h 1134"/>
                <a:gd name="T64" fmla="*/ 1021 w 1134"/>
                <a:gd name="T65" fmla="*/ 624 h 1134"/>
                <a:gd name="T66" fmla="*/ 1077 w 1134"/>
                <a:gd name="T67" fmla="*/ 624 h 1134"/>
                <a:gd name="T68" fmla="*/ 1077 w 1134"/>
                <a:gd name="T69" fmla="*/ 567 h 1134"/>
                <a:gd name="T70" fmla="*/ 1134 w 1134"/>
                <a:gd name="T71" fmla="*/ 567 h 1134"/>
                <a:gd name="T72" fmla="*/ 1134 w 1134"/>
                <a:gd name="T73" fmla="*/ 284 h 1134"/>
                <a:gd name="T74" fmla="*/ 1077 w 1134"/>
                <a:gd name="T75" fmla="*/ 284 h 1134"/>
                <a:gd name="T76" fmla="*/ 1077 w 1134"/>
                <a:gd name="T77" fmla="*/ 57 h 1134"/>
                <a:gd name="T78" fmla="*/ 964 w 1134"/>
                <a:gd name="T79" fmla="*/ 57 h 1134"/>
                <a:gd name="T80" fmla="*/ 964 w 1134"/>
                <a:gd name="T81" fmla="*/ 0 h 1134"/>
                <a:gd name="T82" fmla="*/ 737 w 1134"/>
                <a:gd name="T83" fmla="*/ 0 h 1134"/>
                <a:gd name="T84" fmla="*/ 737 w 1134"/>
                <a:gd name="T85" fmla="*/ 57 h 1134"/>
                <a:gd name="T86" fmla="*/ 794 w 1134"/>
                <a:gd name="T87" fmla="*/ 57 h 1134"/>
                <a:gd name="T88" fmla="*/ 794 w 1134"/>
                <a:gd name="T89" fmla="*/ 114 h 1134"/>
                <a:gd name="T90" fmla="*/ 737 w 1134"/>
                <a:gd name="T91" fmla="*/ 114 h 1134"/>
                <a:gd name="T92" fmla="*/ 737 w 1134"/>
                <a:gd name="T93" fmla="*/ 170 h 1134"/>
                <a:gd name="T94" fmla="*/ 624 w 1134"/>
                <a:gd name="T95" fmla="*/ 170 h 1134"/>
                <a:gd name="T96" fmla="*/ 624 w 1134"/>
                <a:gd name="T97" fmla="*/ 227 h 1134"/>
                <a:gd name="T98" fmla="*/ 567 w 1134"/>
                <a:gd name="T99" fmla="*/ 227 h 1134"/>
                <a:gd name="T100" fmla="*/ 567 w 1134"/>
                <a:gd name="T101" fmla="*/ 284 h 1134"/>
                <a:gd name="T102" fmla="*/ 510 w 1134"/>
                <a:gd name="T103" fmla="*/ 284 h 1134"/>
                <a:gd name="T104" fmla="*/ 510 w 1134"/>
                <a:gd name="T105" fmla="*/ 340 h 1134"/>
                <a:gd name="T106" fmla="*/ 283 w 1134"/>
                <a:gd name="T107" fmla="*/ 34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34" h="1134">
                  <a:moveTo>
                    <a:pt x="283" y="340"/>
                  </a:moveTo>
                  <a:lnTo>
                    <a:pt x="283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170" y="624"/>
                  </a:lnTo>
                  <a:lnTo>
                    <a:pt x="113" y="624"/>
                  </a:lnTo>
                  <a:lnTo>
                    <a:pt x="113" y="681"/>
                  </a:lnTo>
                  <a:lnTo>
                    <a:pt x="57" y="681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907"/>
                  </a:lnTo>
                  <a:lnTo>
                    <a:pt x="170" y="907"/>
                  </a:lnTo>
                  <a:lnTo>
                    <a:pt x="170" y="851"/>
                  </a:lnTo>
                  <a:lnTo>
                    <a:pt x="283" y="851"/>
                  </a:lnTo>
                  <a:lnTo>
                    <a:pt x="283" y="907"/>
                  </a:lnTo>
                  <a:lnTo>
                    <a:pt x="340" y="907"/>
                  </a:lnTo>
                  <a:lnTo>
                    <a:pt x="341" y="1076"/>
                  </a:lnTo>
                  <a:lnTo>
                    <a:pt x="680" y="1077"/>
                  </a:lnTo>
                  <a:lnTo>
                    <a:pt x="680" y="1134"/>
                  </a:lnTo>
                  <a:lnTo>
                    <a:pt x="907" y="1134"/>
                  </a:lnTo>
                  <a:lnTo>
                    <a:pt x="907" y="1021"/>
                  </a:lnTo>
                  <a:lnTo>
                    <a:pt x="964" y="1021"/>
                  </a:lnTo>
                  <a:lnTo>
                    <a:pt x="964" y="964"/>
                  </a:lnTo>
                  <a:lnTo>
                    <a:pt x="1134" y="964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681"/>
                  </a:lnTo>
                  <a:lnTo>
                    <a:pt x="1021" y="681"/>
                  </a:lnTo>
                  <a:lnTo>
                    <a:pt x="1021" y="624"/>
                  </a:lnTo>
                  <a:lnTo>
                    <a:pt x="1077" y="624"/>
                  </a:lnTo>
                  <a:lnTo>
                    <a:pt x="1077" y="567"/>
                  </a:lnTo>
                  <a:lnTo>
                    <a:pt x="1134" y="567"/>
                  </a:lnTo>
                  <a:lnTo>
                    <a:pt x="1134" y="284"/>
                  </a:lnTo>
                  <a:lnTo>
                    <a:pt x="1077" y="284"/>
                  </a:lnTo>
                  <a:lnTo>
                    <a:pt x="1077" y="57"/>
                  </a:lnTo>
                  <a:lnTo>
                    <a:pt x="964" y="57"/>
                  </a:lnTo>
                  <a:lnTo>
                    <a:pt x="96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283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5" name="Freeform 286">
              <a:extLst>
                <a:ext uri="{FF2B5EF4-FFF2-40B4-BE49-F238E27FC236}">
                  <a16:creationId xmlns:a16="http://schemas.microsoft.com/office/drawing/2014/main" id="{83496726-6078-4F15-9DCA-056FBD0B8F8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1367"/>
              <a:ext cx="1475" cy="1758"/>
            </a:xfrm>
            <a:custGeom>
              <a:avLst/>
              <a:gdLst>
                <a:gd name="T0" fmla="*/ 0 w 1475"/>
                <a:gd name="T1" fmla="*/ 1588 h 1758"/>
                <a:gd name="T2" fmla="*/ 171 w 1475"/>
                <a:gd name="T3" fmla="*/ 1644 h 1758"/>
                <a:gd name="T4" fmla="*/ 227 w 1475"/>
                <a:gd name="T5" fmla="*/ 1701 h 1758"/>
                <a:gd name="T6" fmla="*/ 284 w 1475"/>
                <a:gd name="T7" fmla="*/ 1758 h 1758"/>
                <a:gd name="T8" fmla="*/ 397 w 1475"/>
                <a:gd name="T9" fmla="*/ 1701 h 1758"/>
                <a:gd name="T10" fmla="*/ 567 w 1475"/>
                <a:gd name="T11" fmla="*/ 1644 h 1758"/>
                <a:gd name="T12" fmla="*/ 794 w 1475"/>
                <a:gd name="T13" fmla="*/ 1588 h 1758"/>
                <a:gd name="T14" fmla="*/ 851 w 1475"/>
                <a:gd name="T15" fmla="*/ 1531 h 1758"/>
                <a:gd name="T16" fmla="*/ 908 w 1475"/>
                <a:gd name="T17" fmla="*/ 1474 h 1758"/>
                <a:gd name="T18" fmla="*/ 1021 w 1475"/>
                <a:gd name="T19" fmla="*/ 1418 h 1758"/>
                <a:gd name="T20" fmla="*/ 1078 w 1475"/>
                <a:gd name="T21" fmla="*/ 1361 h 1758"/>
                <a:gd name="T22" fmla="*/ 1021 w 1475"/>
                <a:gd name="T23" fmla="*/ 1304 h 1758"/>
                <a:gd name="T24" fmla="*/ 1248 w 1475"/>
                <a:gd name="T25" fmla="*/ 1191 h 1758"/>
                <a:gd name="T26" fmla="*/ 1305 w 1475"/>
                <a:gd name="T27" fmla="*/ 1134 h 1758"/>
                <a:gd name="T28" fmla="*/ 1361 w 1475"/>
                <a:gd name="T29" fmla="*/ 1077 h 1758"/>
                <a:gd name="T30" fmla="*/ 1418 w 1475"/>
                <a:gd name="T31" fmla="*/ 1021 h 1758"/>
                <a:gd name="T32" fmla="*/ 1361 w 1475"/>
                <a:gd name="T33" fmla="*/ 964 h 1758"/>
                <a:gd name="T34" fmla="*/ 1475 w 1475"/>
                <a:gd name="T35" fmla="*/ 907 h 1758"/>
                <a:gd name="T36" fmla="*/ 1418 w 1475"/>
                <a:gd name="T37" fmla="*/ 794 h 1758"/>
                <a:gd name="T38" fmla="*/ 1475 w 1475"/>
                <a:gd name="T39" fmla="*/ 737 h 1758"/>
                <a:gd name="T40" fmla="*/ 1305 w 1475"/>
                <a:gd name="T41" fmla="*/ 624 h 1758"/>
                <a:gd name="T42" fmla="*/ 1191 w 1475"/>
                <a:gd name="T43" fmla="*/ 567 h 1758"/>
                <a:gd name="T44" fmla="*/ 1134 w 1475"/>
                <a:gd name="T45" fmla="*/ 510 h 1758"/>
                <a:gd name="T46" fmla="*/ 1078 w 1475"/>
                <a:gd name="T47" fmla="*/ 454 h 1758"/>
                <a:gd name="T48" fmla="*/ 1134 w 1475"/>
                <a:gd name="T49" fmla="*/ 397 h 1758"/>
                <a:gd name="T50" fmla="*/ 1078 w 1475"/>
                <a:gd name="T51" fmla="*/ 284 h 1758"/>
                <a:gd name="T52" fmla="*/ 1134 w 1475"/>
                <a:gd name="T53" fmla="*/ 227 h 1758"/>
                <a:gd name="T54" fmla="*/ 1078 w 1475"/>
                <a:gd name="T55" fmla="*/ 113 h 1758"/>
                <a:gd name="T56" fmla="*/ 1021 w 1475"/>
                <a:gd name="T57" fmla="*/ 57 h 1758"/>
                <a:gd name="T58" fmla="*/ 851 w 1475"/>
                <a:gd name="T59" fmla="*/ 0 h 1758"/>
                <a:gd name="T60" fmla="*/ 794 w 1475"/>
                <a:gd name="T61" fmla="*/ 57 h 1758"/>
                <a:gd name="T62" fmla="*/ 738 w 1475"/>
                <a:gd name="T63" fmla="*/ 113 h 1758"/>
                <a:gd name="T64" fmla="*/ 681 w 1475"/>
                <a:gd name="T65" fmla="*/ 170 h 1758"/>
                <a:gd name="T66" fmla="*/ 624 w 1475"/>
                <a:gd name="T67" fmla="*/ 227 h 1758"/>
                <a:gd name="T68" fmla="*/ 567 w 1475"/>
                <a:gd name="T69" fmla="*/ 284 h 1758"/>
                <a:gd name="T70" fmla="*/ 341 w 1475"/>
                <a:gd name="T71" fmla="*/ 624 h 1758"/>
                <a:gd name="T72" fmla="*/ 284 w 1475"/>
                <a:gd name="T73" fmla="*/ 851 h 1758"/>
                <a:gd name="T74" fmla="*/ 227 w 1475"/>
                <a:gd name="T75" fmla="*/ 907 h 1758"/>
                <a:gd name="T76" fmla="*/ 114 w 1475"/>
                <a:gd name="T77" fmla="*/ 964 h 1758"/>
                <a:gd name="T78" fmla="*/ 57 w 1475"/>
                <a:gd name="T79" fmla="*/ 1134 h 1758"/>
                <a:gd name="T80" fmla="*/ 0 w 1475"/>
                <a:gd name="T81" fmla="*/ 1247 h 1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475" h="1758">
                  <a:moveTo>
                    <a:pt x="0" y="1304"/>
                  </a:moveTo>
                  <a:lnTo>
                    <a:pt x="0" y="1588"/>
                  </a:lnTo>
                  <a:lnTo>
                    <a:pt x="171" y="1588"/>
                  </a:lnTo>
                  <a:lnTo>
                    <a:pt x="171" y="1644"/>
                  </a:lnTo>
                  <a:lnTo>
                    <a:pt x="227" y="1644"/>
                  </a:lnTo>
                  <a:lnTo>
                    <a:pt x="227" y="1701"/>
                  </a:lnTo>
                  <a:lnTo>
                    <a:pt x="284" y="1701"/>
                  </a:lnTo>
                  <a:lnTo>
                    <a:pt x="284" y="1758"/>
                  </a:lnTo>
                  <a:lnTo>
                    <a:pt x="397" y="1758"/>
                  </a:lnTo>
                  <a:lnTo>
                    <a:pt x="397" y="1701"/>
                  </a:lnTo>
                  <a:lnTo>
                    <a:pt x="567" y="1701"/>
                  </a:lnTo>
                  <a:lnTo>
                    <a:pt x="567" y="1644"/>
                  </a:lnTo>
                  <a:lnTo>
                    <a:pt x="794" y="1644"/>
                  </a:lnTo>
                  <a:lnTo>
                    <a:pt x="794" y="1588"/>
                  </a:lnTo>
                  <a:lnTo>
                    <a:pt x="851" y="1588"/>
                  </a:lnTo>
                  <a:lnTo>
                    <a:pt x="851" y="1531"/>
                  </a:lnTo>
                  <a:lnTo>
                    <a:pt x="908" y="1531"/>
                  </a:lnTo>
                  <a:lnTo>
                    <a:pt x="908" y="1474"/>
                  </a:lnTo>
                  <a:lnTo>
                    <a:pt x="1021" y="1474"/>
                  </a:lnTo>
                  <a:lnTo>
                    <a:pt x="1021" y="1418"/>
                  </a:lnTo>
                  <a:lnTo>
                    <a:pt x="1078" y="1418"/>
                  </a:lnTo>
                  <a:lnTo>
                    <a:pt x="1078" y="1361"/>
                  </a:lnTo>
                  <a:lnTo>
                    <a:pt x="1021" y="1361"/>
                  </a:lnTo>
                  <a:lnTo>
                    <a:pt x="1021" y="1304"/>
                  </a:lnTo>
                  <a:lnTo>
                    <a:pt x="1248" y="1304"/>
                  </a:lnTo>
                  <a:lnTo>
                    <a:pt x="1248" y="1191"/>
                  </a:lnTo>
                  <a:lnTo>
                    <a:pt x="1305" y="1191"/>
                  </a:lnTo>
                  <a:lnTo>
                    <a:pt x="1305" y="1134"/>
                  </a:lnTo>
                  <a:lnTo>
                    <a:pt x="1305" y="1077"/>
                  </a:lnTo>
                  <a:lnTo>
                    <a:pt x="1361" y="1077"/>
                  </a:lnTo>
                  <a:lnTo>
                    <a:pt x="1361" y="1021"/>
                  </a:lnTo>
                  <a:lnTo>
                    <a:pt x="1418" y="1021"/>
                  </a:lnTo>
                  <a:lnTo>
                    <a:pt x="1418" y="964"/>
                  </a:lnTo>
                  <a:lnTo>
                    <a:pt x="1361" y="964"/>
                  </a:lnTo>
                  <a:lnTo>
                    <a:pt x="1361" y="907"/>
                  </a:lnTo>
                  <a:lnTo>
                    <a:pt x="1475" y="907"/>
                  </a:lnTo>
                  <a:lnTo>
                    <a:pt x="1475" y="794"/>
                  </a:lnTo>
                  <a:lnTo>
                    <a:pt x="1418" y="794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624"/>
                  </a:lnTo>
                  <a:lnTo>
                    <a:pt x="1305" y="624"/>
                  </a:lnTo>
                  <a:lnTo>
                    <a:pt x="1305" y="567"/>
                  </a:lnTo>
                  <a:lnTo>
                    <a:pt x="1191" y="567"/>
                  </a:lnTo>
                  <a:lnTo>
                    <a:pt x="1191" y="510"/>
                  </a:lnTo>
                  <a:lnTo>
                    <a:pt x="1134" y="510"/>
                  </a:lnTo>
                  <a:lnTo>
                    <a:pt x="1134" y="454"/>
                  </a:lnTo>
                  <a:lnTo>
                    <a:pt x="1078" y="454"/>
                  </a:lnTo>
                  <a:lnTo>
                    <a:pt x="1078" y="397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78" y="284"/>
                  </a:lnTo>
                  <a:lnTo>
                    <a:pt x="1078" y="227"/>
                  </a:lnTo>
                  <a:lnTo>
                    <a:pt x="1134" y="227"/>
                  </a:lnTo>
                  <a:lnTo>
                    <a:pt x="1134" y="113"/>
                  </a:lnTo>
                  <a:lnTo>
                    <a:pt x="1078" y="113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8" y="113"/>
                  </a:lnTo>
                  <a:lnTo>
                    <a:pt x="738" y="170"/>
                  </a:lnTo>
                  <a:lnTo>
                    <a:pt x="681" y="170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624"/>
                  </a:lnTo>
                  <a:lnTo>
                    <a:pt x="341" y="624"/>
                  </a:lnTo>
                  <a:lnTo>
                    <a:pt x="341" y="851"/>
                  </a:lnTo>
                  <a:lnTo>
                    <a:pt x="284" y="851"/>
                  </a:lnTo>
                  <a:lnTo>
                    <a:pt x="284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114" y="964"/>
                  </a:lnTo>
                  <a:lnTo>
                    <a:pt x="114" y="1134"/>
                  </a:lnTo>
                  <a:lnTo>
                    <a:pt x="57" y="1134"/>
                  </a:lnTo>
                  <a:lnTo>
                    <a:pt x="57" y="1247"/>
                  </a:lnTo>
                  <a:lnTo>
                    <a:pt x="0" y="1247"/>
                  </a:lnTo>
                  <a:lnTo>
                    <a:pt x="0" y="130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6" name="Freeform 287">
              <a:extLst>
                <a:ext uri="{FF2B5EF4-FFF2-40B4-BE49-F238E27FC236}">
                  <a16:creationId xmlns:a16="http://schemas.microsoft.com/office/drawing/2014/main" id="{D00B580D-71C0-472D-923B-F4A8FBA955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498" y="2274"/>
              <a:ext cx="964" cy="794"/>
            </a:xfrm>
            <a:custGeom>
              <a:avLst/>
              <a:gdLst>
                <a:gd name="T0" fmla="*/ 57 w 964"/>
                <a:gd name="T1" fmla="*/ 794 h 794"/>
                <a:gd name="T2" fmla="*/ 170 w 964"/>
                <a:gd name="T3" fmla="*/ 794 h 794"/>
                <a:gd name="T4" fmla="*/ 170 w 964"/>
                <a:gd name="T5" fmla="*/ 737 h 794"/>
                <a:gd name="T6" fmla="*/ 454 w 964"/>
                <a:gd name="T7" fmla="*/ 737 h 794"/>
                <a:gd name="T8" fmla="*/ 511 w 964"/>
                <a:gd name="T9" fmla="*/ 681 h 794"/>
                <a:gd name="T10" fmla="*/ 851 w 964"/>
                <a:gd name="T11" fmla="*/ 681 h 794"/>
                <a:gd name="T12" fmla="*/ 851 w 964"/>
                <a:gd name="T13" fmla="*/ 511 h 794"/>
                <a:gd name="T14" fmla="*/ 907 w 964"/>
                <a:gd name="T15" fmla="*/ 511 h 794"/>
                <a:gd name="T16" fmla="*/ 907 w 964"/>
                <a:gd name="T17" fmla="*/ 397 h 794"/>
                <a:gd name="T18" fmla="*/ 964 w 964"/>
                <a:gd name="T19" fmla="*/ 397 h 794"/>
                <a:gd name="T20" fmla="*/ 964 w 964"/>
                <a:gd name="T21" fmla="*/ 227 h 794"/>
                <a:gd name="T22" fmla="*/ 907 w 964"/>
                <a:gd name="T23" fmla="*/ 227 h 794"/>
                <a:gd name="T24" fmla="*/ 907 w 964"/>
                <a:gd name="T25" fmla="*/ 0 h 794"/>
                <a:gd name="T26" fmla="*/ 737 w 964"/>
                <a:gd name="T27" fmla="*/ 0 h 794"/>
                <a:gd name="T28" fmla="*/ 737 w 964"/>
                <a:gd name="T29" fmla="*/ 57 h 794"/>
                <a:gd name="T30" fmla="*/ 511 w 964"/>
                <a:gd name="T31" fmla="*/ 57 h 794"/>
                <a:gd name="T32" fmla="*/ 511 w 964"/>
                <a:gd name="T33" fmla="*/ 114 h 794"/>
                <a:gd name="T34" fmla="*/ 454 w 964"/>
                <a:gd name="T35" fmla="*/ 114 h 794"/>
                <a:gd name="T36" fmla="*/ 454 w 964"/>
                <a:gd name="T37" fmla="*/ 284 h 794"/>
                <a:gd name="T38" fmla="*/ 114 w 964"/>
                <a:gd name="T39" fmla="*/ 284 h 794"/>
                <a:gd name="T40" fmla="*/ 114 w 964"/>
                <a:gd name="T41" fmla="*/ 397 h 794"/>
                <a:gd name="T42" fmla="*/ 57 w 964"/>
                <a:gd name="T43" fmla="*/ 397 h 794"/>
                <a:gd name="T44" fmla="*/ 57 w 964"/>
                <a:gd name="T45" fmla="*/ 454 h 794"/>
                <a:gd name="T46" fmla="*/ 0 w 964"/>
                <a:gd name="T47" fmla="*/ 454 h 794"/>
                <a:gd name="T48" fmla="*/ 0 w 964"/>
                <a:gd name="T49" fmla="*/ 681 h 794"/>
                <a:gd name="T50" fmla="*/ 57 w 964"/>
                <a:gd name="T51" fmla="*/ 681 h 794"/>
                <a:gd name="T52" fmla="*/ 57 w 964"/>
                <a:gd name="T53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64" h="794">
                  <a:moveTo>
                    <a:pt x="57" y="794"/>
                  </a:moveTo>
                  <a:lnTo>
                    <a:pt x="170" y="794"/>
                  </a:lnTo>
                  <a:lnTo>
                    <a:pt x="170" y="737"/>
                  </a:lnTo>
                  <a:lnTo>
                    <a:pt x="454" y="737"/>
                  </a:lnTo>
                  <a:lnTo>
                    <a:pt x="511" y="681"/>
                  </a:lnTo>
                  <a:lnTo>
                    <a:pt x="851" y="681"/>
                  </a:lnTo>
                  <a:lnTo>
                    <a:pt x="851" y="511"/>
                  </a:lnTo>
                  <a:lnTo>
                    <a:pt x="907" y="511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907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511" y="57"/>
                  </a:lnTo>
                  <a:lnTo>
                    <a:pt x="511" y="114"/>
                  </a:lnTo>
                  <a:lnTo>
                    <a:pt x="454" y="114"/>
                  </a:lnTo>
                  <a:lnTo>
                    <a:pt x="454" y="284"/>
                  </a:lnTo>
                  <a:lnTo>
                    <a:pt x="114" y="284"/>
                  </a:lnTo>
                  <a:lnTo>
                    <a:pt x="114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681"/>
                  </a:lnTo>
                  <a:lnTo>
                    <a:pt x="57" y="681"/>
                  </a:lnTo>
                  <a:lnTo>
                    <a:pt x="57" y="79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7" name="Freeform 288">
              <a:extLst>
                <a:ext uri="{FF2B5EF4-FFF2-40B4-BE49-F238E27FC236}">
                  <a16:creationId xmlns:a16="http://schemas.microsoft.com/office/drawing/2014/main" id="{621DC089-7347-45F7-987A-15C0CBF93E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991"/>
              <a:ext cx="680" cy="737"/>
            </a:xfrm>
            <a:custGeom>
              <a:avLst/>
              <a:gdLst>
                <a:gd name="T0" fmla="*/ 680 w 680"/>
                <a:gd name="T1" fmla="*/ 113 h 737"/>
                <a:gd name="T2" fmla="*/ 680 w 680"/>
                <a:gd name="T3" fmla="*/ 340 h 737"/>
                <a:gd name="T4" fmla="*/ 624 w 680"/>
                <a:gd name="T5" fmla="*/ 340 h 737"/>
                <a:gd name="T6" fmla="*/ 624 w 680"/>
                <a:gd name="T7" fmla="*/ 397 h 737"/>
                <a:gd name="T8" fmla="*/ 567 w 680"/>
                <a:gd name="T9" fmla="*/ 397 h 737"/>
                <a:gd name="T10" fmla="*/ 567 w 680"/>
                <a:gd name="T11" fmla="*/ 567 h 737"/>
                <a:gd name="T12" fmla="*/ 227 w 680"/>
                <a:gd name="T13" fmla="*/ 567 h 737"/>
                <a:gd name="T14" fmla="*/ 227 w 680"/>
                <a:gd name="T15" fmla="*/ 680 h 737"/>
                <a:gd name="T16" fmla="*/ 170 w 680"/>
                <a:gd name="T17" fmla="*/ 680 h 737"/>
                <a:gd name="T18" fmla="*/ 170 w 680"/>
                <a:gd name="T19" fmla="*/ 737 h 737"/>
                <a:gd name="T20" fmla="*/ 0 w 680"/>
                <a:gd name="T21" fmla="*/ 737 h 737"/>
                <a:gd name="T22" fmla="*/ 0 w 680"/>
                <a:gd name="T23" fmla="*/ 567 h 737"/>
                <a:gd name="T24" fmla="*/ 57 w 680"/>
                <a:gd name="T25" fmla="*/ 567 h 737"/>
                <a:gd name="T26" fmla="*/ 57 w 680"/>
                <a:gd name="T27" fmla="*/ 453 h 737"/>
                <a:gd name="T28" fmla="*/ 113 w 680"/>
                <a:gd name="T29" fmla="*/ 453 h 737"/>
                <a:gd name="T30" fmla="*/ 113 w 680"/>
                <a:gd name="T31" fmla="*/ 397 h 737"/>
                <a:gd name="T32" fmla="*/ 170 w 680"/>
                <a:gd name="T33" fmla="*/ 397 h 737"/>
                <a:gd name="T34" fmla="*/ 170 w 680"/>
                <a:gd name="T35" fmla="*/ 340 h 737"/>
                <a:gd name="T36" fmla="*/ 113 w 680"/>
                <a:gd name="T37" fmla="*/ 340 h 737"/>
                <a:gd name="T38" fmla="*/ 113 w 680"/>
                <a:gd name="T39" fmla="*/ 283 h 737"/>
                <a:gd name="T40" fmla="*/ 227 w 680"/>
                <a:gd name="T41" fmla="*/ 283 h 737"/>
                <a:gd name="T42" fmla="*/ 227 w 680"/>
                <a:gd name="T43" fmla="*/ 170 h 737"/>
                <a:gd name="T44" fmla="*/ 170 w 680"/>
                <a:gd name="T45" fmla="*/ 170 h 737"/>
                <a:gd name="T46" fmla="*/ 170 w 680"/>
                <a:gd name="T47" fmla="*/ 113 h 737"/>
                <a:gd name="T48" fmla="*/ 227 w 680"/>
                <a:gd name="T49" fmla="*/ 113 h 737"/>
                <a:gd name="T50" fmla="*/ 227 w 680"/>
                <a:gd name="T51" fmla="*/ 0 h 737"/>
                <a:gd name="T52" fmla="*/ 283 w 680"/>
                <a:gd name="T53" fmla="*/ 0 h 737"/>
                <a:gd name="T54" fmla="*/ 283 w 680"/>
                <a:gd name="T55" fmla="*/ 113 h 737"/>
                <a:gd name="T56" fmla="*/ 340 w 680"/>
                <a:gd name="T57" fmla="*/ 113 h 737"/>
                <a:gd name="T58" fmla="*/ 340 w 680"/>
                <a:gd name="T59" fmla="*/ 56 h 737"/>
                <a:gd name="T60" fmla="*/ 397 w 680"/>
                <a:gd name="T61" fmla="*/ 56 h 737"/>
                <a:gd name="T62" fmla="*/ 397 w 680"/>
                <a:gd name="T63" fmla="*/ 0 h 737"/>
                <a:gd name="T64" fmla="*/ 624 w 680"/>
                <a:gd name="T65" fmla="*/ 0 h 737"/>
                <a:gd name="T66" fmla="*/ 624 w 680"/>
                <a:gd name="T67" fmla="*/ 113 h 737"/>
                <a:gd name="T68" fmla="*/ 680 w 680"/>
                <a:gd name="T69" fmla="*/ 11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80" h="737">
                  <a:moveTo>
                    <a:pt x="680" y="113"/>
                  </a:move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567"/>
                  </a:lnTo>
                  <a:lnTo>
                    <a:pt x="227" y="567"/>
                  </a:lnTo>
                  <a:lnTo>
                    <a:pt x="227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0" y="737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453"/>
                  </a:lnTo>
                  <a:lnTo>
                    <a:pt x="113" y="453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227" y="28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0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8" name="Freeform 289">
              <a:extLst>
                <a:ext uri="{FF2B5EF4-FFF2-40B4-BE49-F238E27FC236}">
                  <a16:creationId xmlns:a16="http://schemas.microsoft.com/office/drawing/2014/main" id="{6EF0C1C2-B87A-4619-9BC6-30652C1042B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1707"/>
              <a:ext cx="907" cy="1248"/>
            </a:xfrm>
            <a:custGeom>
              <a:avLst/>
              <a:gdLst>
                <a:gd name="T0" fmla="*/ 907 w 907"/>
                <a:gd name="T1" fmla="*/ 227 h 1248"/>
                <a:gd name="T2" fmla="*/ 907 w 907"/>
                <a:gd name="T3" fmla="*/ 284 h 1248"/>
                <a:gd name="T4" fmla="*/ 851 w 907"/>
                <a:gd name="T5" fmla="*/ 284 h 1248"/>
                <a:gd name="T6" fmla="*/ 851 w 907"/>
                <a:gd name="T7" fmla="*/ 511 h 1248"/>
                <a:gd name="T8" fmla="*/ 794 w 907"/>
                <a:gd name="T9" fmla="*/ 511 h 1248"/>
                <a:gd name="T10" fmla="*/ 794 w 907"/>
                <a:gd name="T11" fmla="*/ 567 h 1248"/>
                <a:gd name="T12" fmla="*/ 737 w 907"/>
                <a:gd name="T13" fmla="*/ 567 h 1248"/>
                <a:gd name="T14" fmla="*/ 737 w 907"/>
                <a:gd name="T15" fmla="*/ 624 h 1248"/>
                <a:gd name="T16" fmla="*/ 681 w 907"/>
                <a:gd name="T17" fmla="*/ 624 h 1248"/>
                <a:gd name="T18" fmla="*/ 624 w 907"/>
                <a:gd name="T19" fmla="*/ 624 h 1248"/>
                <a:gd name="T20" fmla="*/ 624 w 907"/>
                <a:gd name="T21" fmla="*/ 794 h 1248"/>
                <a:gd name="T22" fmla="*/ 567 w 907"/>
                <a:gd name="T23" fmla="*/ 794 h 1248"/>
                <a:gd name="T24" fmla="*/ 567 w 907"/>
                <a:gd name="T25" fmla="*/ 907 h 1248"/>
                <a:gd name="T26" fmla="*/ 510 w 907"/>
                <a:gd name="T27" fmla="*/ 907 h 1248"/>
                <a:gd name="T28" fmla="*/ 510 w 907"/>
                <a:gd name="T29" fmla="*/ 1191 h 1248"/>
                <a:gd name="T30" fmla="*/ 397 w 907"/>
                <a:gd name="T31" fmla="*/ 1191 h 1248"/>
                <a:gd name="T32" fmla="*/ 397 w 907"/>
                <a:gd name="T33" fmla="*/ 1248 h 1248"/>
                <a:gd name="T34" fmla="*/ 284 w 907"/>
                <a:gd name="T35" fmla="*/ 1248 h 1248"/>
                <a:gd name="T36" fmla="*/ 284 w 907"/>
                <a:gd name="T37" fmla="*/ 1191 h 1248"/>
                <a:gd name="T38" fmla="*/ 340 w 907"/>
                <a:gd name="T39" fmla="*/ 1191 h 1248"/>
                <a:gd name="T40" fmla="*/ 340 w 907"/>
                <a:gd name="T41" fmla="*/ 1134 h 1248"/>
                <a:gd name="T42" fmla="*/ 227 w 907"/>
                <a:gd name="T43" fmla="*/ 1134 h 1248"/>
                <a:gd name="T44" fmla="*/ 227 w 907"/>
                <a:gd name="T45" fmla="*/ 1021 h 1248"/>
                <a:gd name="T46" fmla="*/ 57 w 907"/>
                <a:gd name="T47" fmla="*/ 1021 h 1248"/>
                <a:gd name="T48" fmla="*/ 57 w 907"/>
                <a:gd name="T49" fmla="*/ 737 h 1248"/>
                <a:gd name="T50" fmla="*/ 0 w 907"/>
                <a:gd name="T51" fmla="*/ 737 h 1248"/>
                <a:gd name="T52" fmla="*/ 0 w 907"/>
                <a:gd name="T53" fmla="*/ 340 h 1248"/>
                <a:gd name="T54" fmla="*/ 170 w 907"/>
                <a:gd name="T55" fmla="*/ 340 h 1248"/>
                <a:gd name="T56" fmla="*/ 170 w 907"/>
                <a:gd name="T57" fmla="*/ 397 h 1248"/>
                <a:gd name="T58" fmla="*/ 340 w 907"/>
                <a:gd name="T59" fmla="*/ 397 h 1248"/>
                <a:gd name="T60" fmla="*/ 340 w 907"/>
                <a:gd name="T61" fmla="*/ 284 h 1248"/>
                <a:gd name="T62" fmla="*/ 454 w 907"/>
                <a:gd name="T63" fmla="*/ 284 h 1248"/>
                <a:gd name="T64" fmla="*/ 454 w 907"/>
                <a:gd name="T65" fmla="*/ 227 h 1248"/>
                <a:gd name="T66" fmla="*/ 510 w 907"/>
                <a:gd name="T67" fmla="*/ 227 h 1248"/>
                <a:gd name="T68" fmla="*/ 510 w 907"/>
                <a:gd name="T69" fmla="*/ 170 h 1248"/>
                <a:gd name="T70" fmla="*/ 567 w 907"/>
                <a:gd name="T71" fmla="*/ 170 h 1248"/>
                <a:gd name="T72" fmla="*/ 567 w 907"/>
                <a:gd name="T73" fmla="*/ 114 h 1248"/>
                <a:gd name="T74" fmla="*/ 624 w 907"/>
                <a:gd name="T75" fmla="*/ 114 h 1248"/>
                <a:gd name="T76" fmla="*/ 624 w 907"/>
                <a:gd name="T77" fmla="*/ 0 h 1248"/>
                <a:gd name="T78" fmla="*/ 737 w 907"/>
                <a:gd name="T79" fmla="*/ 0 h 1248"/>
                <a:gd name="T80" fmla="*/ 737 w 907"/>
                <a:gd name="T81" fmla="*/ 57 h 1248"/>
                <a:gd name="T82" fmla="*/ 794 w 907"/>
                <a:gd name="T83" fmla="*/ 57 h 1248"/>
                <a:gd name="T84" fmla="*/ 794 w 907"/>
                <a:gd name="T85" fmla="*/ 114 h 1248"/>
                <a:gd name="T86" fmla="*/ 851 w 907"/>
                <a:gd name="T87" fmla="*/ 114 h 1248"/>
                <a:gd name="T88" fmla="*/ 851 w 907"/>
                <a:gd name="T89" fmla="*/ 227 h 1248"/>
                <a:gd name="T90" fmla="*/ 907 w 907"/>
                <a:gd name="T91" fmla="*/ 227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07" h="1248">
                  <a:moveTo>
                    <a:pt x="907" y="227"/>
                  </a:moveTo>
                  <a:lnTo>
                    <a:pt x="907" y="284"/>
                  </a:lnTo>
                  <a:lnTo>
                    <a:pt x="851" y="284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24" y="624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510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284" y="1248"/>
                  </a:lnTo>
                  <a:lnTo>
                    <a:pt x="284" y="1191"/>
                  </a:lnTo>
                  <a:lnTo>
                    <a:pt x="340" y="1191"/>
                  </a:lnTo>
                  <a:lnTo>
                    <a:pt x="340" y="1134"/>
                  </a:lnTo>
                  <a:lnTo>
                    <a:pt x="227" y="1134"/>
                  </a:lnTo>
                  <a:lnTo>
                    <a:pt x="227" y="1021"/>
                  </a:lnTo>
                  <a:lnTo>
                    <a:pt x="57" y="1021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340" y="397"/>
                  </a:lnTo>
                  <a:lnTo>
                    <a:pt x="340" y="284"/>
                  </a:lnTo>
                  <a:lnTo>
                    <a:pt x="454" y="284"/>
                  </a:lnTo>
                  <a:lnTo>
                    <a:pt x="454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2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227"/>
                  </a:lnTo>
                  <a:lnTo>
                    <a:pt x="907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9" name="Freeform 291">
              <a:extLst>
                <a:ext uri="{FF2B5EF4-FFF2-40B4-BE49-F238E27FC236}">
                  <a16:creationId xmlns:a16="http://schemas.microsoft.com/office/drawing/2014/main" id="{D71D4818-D0BE-42A9-82FF-04F205C986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800"/>
              <a:ext cx="964" cy="680"/>
            </a:xfrm>
            <a:custGeom>
              <a:avLst/>
              <a:gdLst>
                <a:gd name="T0" fmla="*/ 284 w 964"/>
                <a:gd name="T1" fmla="*/ 624 h 680"/>
                <a:gd name="T2" fmla="*/ 454 w 964"/>
                <a:gd name="T3" fmla="*/ 624 h 680"/>
                <a:gd name="T4" fmla="*/ 454 w 964"/>
                <a:gd name="T5" fmla="*/ 567 h 680"/>
                <a:gd name="T6" fmla="*/ 624 w 964"/>
                <a:gd name="T7" fmla="*/ 567 h 680"/>
                <a:gd name="T8" fmla="*/ 624 w 964"/>
                <a:gd name="T9" fmla="*/ 624 h 680"/>
                <a:gd name="T10" fmla="*/ 681 w 964"/>
                <a:gd name="T11" fmla="*/ 624 h 680"/>
                <a:gd name="T12" fmla="*/ 681 w 964"/>
                <a:gd name="T13" fmla="*/ 680 h 680"/>
                <a:gd name="T14" fmla="*/ 794 w 964"/>
                <a:gd name="T15" fmla="*/ 680 h 680"/>
                <a:gd name="T16" fmla="*/ 794 w 964"/>
                <a:gd name="T17" fmla="*/ 624 h 680"/>
                <a:gd name="T18" fmla="*/ 851 w 964"/>
                <a:gd name="T19" fmla="*/ 624 h 680"/>
                <a:gd name="T20" fmla="*/ 851 w 964"/>
                <a:gd name="T21" fmla="*/ 340 h 680"/>
                <a:gd name="T22" fmla="*/ 908 w 964"/>
                <a:gd name="T23" fmla="*/ 340 h 680"/>
                <a:gd name="T24" fmla="*/ 908 w 964"/>
                <a:gd name="T25" fmla="*/ 284 h 680"/>
                <a:gd name="T26" fmla="*/ 964 w 964"/>
                <a:gd name="T27" fmla="*/ 284 h 680"/>
                <a:gd name="T28" fmla="*/ 964 w 964"/>
                <a:gd name="T29" fmla="*/ 113 h 680"/>
                <a:gd name="T30" fmla="*/ 908 w 964"/>
                <a:gd name="T31" fmla="*/ 113 h 680"/>
                <a:gd name="T32" fmla="*/ 908 w 964"/>
                <a:gd name="T33" fmla="*/ 0 h 680"/>
                <a:gd name="T34" fmla="*/ 567 w 964"/>
                <a:gd name="T35" fmla="*/ 0 h 680"/>
                <a:gd name="T36" fmla="*/ 567 w 964"/>
                <a:gd name="T37" fmla="*/ 57 h 680"/>
                <a:gd name="T38" fmla="*/ 454 w 964"/>
                <a:gd name="T39" fmla="*/ 57 h 680"/>
                <a:gd name="T40" fmla="*/ 454 w 964"/>
                <a:gd name="T41" fmla="*/ 170 h 680"/>
                <a:gd name="T42" fmla="*/ 397 w 964"/>
                <a:gd name="T43" fmla="*/ 170 h 680"/>
                <a:gd name="T44" fmla="*/ 397 w 964"/>
                <a:gd name="T45" fmla="*/ 113 h 680"/>
                <a:gd name="T46" fmla="*/ 284 w 964"/>
                <a:gd name="T47" fmla="*/ 113 h 680"/>
                <a:gd name="T48" fmla="*/ 284 w 964"/>
                <a:gd name="T49" fmla="*/ 0 h 680"/>
                <a:gd name="T50" fmla="*/ 227 w 964"/>
                <a:gd name="T51" fmla="*/ 0 h 680"/>
                <a:gd name="T52" fmla="*/ 227 w 964"/>
                <a:gd name="T53" fmla="*/ 113 h 680"/>
                <a:gd name="T54" fmla="*/ 114 w 964"/>
                <a:gd name="T55" fmla="*/ 113 h 680"/>
                <a:gd name="T56" fmla="*/ 57 w 964"/>
                <a:gd name="T57" fmla="*/ 113 h 680"/>
                <a:gd name="T58" fmla="*/ 57 w 964"/>
                <a:gd name="T59" fmla="*/ 170 h 680"/>
                <a:gd name="T60" fmla="*/ 0 w 964"/>
                <a:gd name="T61" fmla="*/ 170 h 680"/>
                <a:gd name="T62" fmla="*/ 0 w 964"/>
                <a:gd name="T63" fmla="*/ 227 h 680"/>
                <a:gd name="T64" fmla="*/ 57 w 964"/>
                <a:gd name="T65" fmla="*/ 227 h 680"/>
                <a:gd name="T66" fmla="*/ 57 w 964"/>
                <a:gd name="T67" fmla="*/ 397 h 680"/>
                <a:gd name="T68" fmla="*/ 341 w 964"/>
                <a:gd name="T69" fmla="*/ 397 h 680"/>
                <a:gd name="T70" fmla="*/ 341 w 964"/>
                <a:gd name="T71" fmla="*/ 567 h 680"/>
                <a:gd name="T72" fmla="*/ 284 w 964"/>
                <a:gd name="T73" fmla="*/ 567 h 680"/>
                <a:gd name="T74" fmla="*/ 284 w 964"/>
                <a:gd name="T75" fmla="*/ 624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64" h="680">
                  <a:moveTo>
                    <a:pt x="284" y="624"/>
                  </a:moveTo>
                  <a:lnTo>
                    <a:pt x="454" y="624"/>
                  </a:lnTo>
                  <a:lnTo>
                    <a:pt x="454" y="567"/>
                  </a:lnTo>
                  <a:lnTo>
                    <a:pt x="624" y="567"/>
                  </a:lnTo>
                  <a:lnTo>
                    <a:pt x="624" y="624"/>
                  </a:lnTo>
                  <a:lnTo>
                    <a:pt x="681" y="624"/>
                  </a:lnTo>
                  <a:lnTo>
                    <a:pt x="681" y="680"/>
                  </a:lnTo>
                  <a:lnTo>
                    <a:pt x="794" y="680"/>
                  </a:lnTo>
                  <a:lnTo>
                    <a:pt x="794" y="624"/>
                  </a:lnTo>
                  <a:lnTo>
                    <a:pt x="851" y="62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84"/>
                  </a:lnTo>
                  <a:lnTo>
                    <a:pt x="964" y="284"/>
                  </a:lnTo>
                  <a:lnTo>
                    <a:pt x="964" y="113"/>
                  </a:lnTo>
                  <a:lnTo>
                    <a:pt x="908" y="113"/>
                  </a:lnTo>
                  <a:lnTo>
                    <a:pt x="908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454" y="57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397"/>
                  </a:lnTo>
                  <a:lnTo>
                    <a:pt x="341" y="397"/>
                  </a:lnTo>
                  <a:lnTo>
                    <a:pt x="341" y="567"/>
                  </a:lnTo>
                  <a:lnTo>
                    <a:pt x="284" y="567"/>
                  </a:lnTo>
                  <a:lnTo>
                    <a:pt x="284" y="62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0" name="Freeform 292">
              <a:extLst>
                <a:ext uri="{FF2B5EF4-FFF2-40B4-BE49-F238E27FC236}">
                  <a16:creationId xmlns:a16="http://schemas.microsoft.com/office/drawing/2014/main" id="{6DC745FE-369B-4BB0-9A8A-E3163E8D27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90"/>
              <a:ext cx="2495" cy="1701"/>
            </a:xfrm>
            <a:custGeom>
              <a:avLst/>
              <a:gdLst>
                <a:gd name="T0" fmla="*/ 2381 w 2495"/>
                <a:gd name="T1" fmla="*/ 453 h 1701"/>
                <a:gd name="T2" fmla="*/ 2438 w 2495"/>
                <a:gd name="T3" fmla="*/ 397 h 1701"/>
                <a:gd name="T4" fmla="*/ 2495 w 2495"/>
                <a:gd name="T5" fmla="*/ 283 h 1701"/>
                <a:gd name="T6" fmla="*/ 2438 w 2495"/>
                <a:gd name="T7" fmla="*/ 227 h 1701"/>
                <a:gd name="T8" fmla="*/ 2381 w 2495"/>
                <a:gd name="T9" fmla="*/ 170 h 1701"/>
                <a:gd name="T10" fmla="*/ 2268 w 2495"/>
                <a:gd name="T11" fmla="*/ 340 h 1701"/>
                <a:gd name="T12" fmla="*/ 2211 w 2495"/>
                <a:gd name="T13" fmla="*/ 453 h 1701"/>
                <a:gd name="T14" fmla="*/ 2098 w 2495"/>
                <a:gd name="T15" fmla="*/ 397 h 1701"/>
                <a:gd name="T16" fmla="*/ 2041 w 2495"/>
                <a:gd name="T17" fmla="*/ 340 h 1701"/>
                <a:gd name="T18" fmla="*/ 1985 w 2495"/>
                <a:gd name="T19" fmla="*/ 397 h 1701"/>
                <a:gd name="T20" fmla="*/ 1871 w 2495"/>
                <a:gd name="T21" fmla="*/ 227 h 1701"/>
                <a:gd name="T22" fmla="*/ 1701 w 2495"/>
                <a:gd name="T23" fmla="*/ 170 h 1701"/>
                <a:gd name="T24" fmla="*/ 1588 w 2495"/>
                <a:gd name="T25" fmla="*/ 113 h 1701"/>
                <a:gd name="T26" fmla="*/ 1474 w 2495"/>
                <a:gd name="T27" fmla="*/ 170 h 1701"/>
                <a:gd name="T28" fmla="*/ 1418 w 2495"/>
                <a:gd name="T29" fmla="*/ 0 h 1701"/>
                <a:gd name="T30" fmla="*/ 1361 w 2495"/>
                <a:gd name="T31" fmla="*/ 56 h 1701"/>
                <a:gd name="T32" fmla="*/ 1304 w 2495"/>
                <a:gd name="T33" fmla="*/ 170 h 1701"/>
                <a:gd name="T34" fmla="*/ 1247 w 2495"/>
                <a:gd name="T35" fmla="*/ 283 h 1701"/>
                <a:gd name="T36" fmla="*/ 1077 w 2495"/>
                <a:gd name="T37" fmla="*/ 397 h 1701"/>
                <a:gd name="T38" fmla="*/ 1021 w 2495"/>
                <a:gd name="T39" fmla="*/ 453 h 1701"/>
                <a:gd name="T40" fmla="*/ 850 w 2495"/>
                <a:gd name="T41" fmla="*/ 397 h 1701"/>
                <a:gd name="T42" fmla="*/ 737 w 2495"/>
                <a:gd name="T43" fmla="*/ 340 h 1701"/>
                <a:gd name="T44" fmla="*/ 624 w 2495"/>
                <a:gd name="T45" fmla="*/ 283 h 1701"/>
                <a:gd name="T46" fmla="*/ 170 w 2495"/>
                <a:gd name="T47" fmla="*/ 340 h 1701"/>
                <a:gd name="T48" fmla="*/ 113 w 2495"/>
                <a:gd name="T49" fmla="*/ 397 h 1701"/>
                <a:gd name="T50" fmla="*/ 57 w 2495"/>
                <a:gd name="T51" fmla="*/ 453 h 1701"/>
                <a:gd name="T52" fmla="*/ 0 w 2495"/>
                <a:gd name="T53" fmla="*/ 623 h 1701"/>
                <a:gd name="T54" fmla="*/ 57 w 2495"/>
                <a:gd name="T55" fmla="*/ 794 h 1701"/>
                <a:gd name="T56" fmla="*/ 170 w 2495"/>
                <a:gd name="T57" fmla="*/ 850 h 1701"/>
                <a:gd name="T58" fmla="*/ 227 w 2495"/>
                <a:gd name="T59" fmla="*/ 907 h 1701"/>
                <a:gd name="T60" fmla="*/ 340 w 2495"/>
                <a:gd name="T61" fmla="*/ 850 h 1701"/>
                <a:gd name="T62" fmla="*/ 567 w 2495"/>
                <a:gd name="T63" fmla="*/ 907 h 1701"/>
                <a:gd name="T64" fmla="*/ 680 w 2495"/>
                <a:gd name="T65" fmla="*/ 964 h 1701"/>
                <a:gd name="T66" fmla="*/ 794 w 2495"/>
                <a:gd name="T67" fmla="*/ 1020 h 1701"/>
                <a:gd name="T68" fmla="*/ 850 w 2495"/>
                <a:gd name="T69" fmla="*/ 1077 h 1701"/>
                <a:gd name="T70" fmla="*/ 964 w 2495"/>
                <a:gd name="T71" fmla="*/ 1190 h 1701"/>
                <a:gd name="T72" fmla="*/ 1077 w 2495"/>
                <a:gd name="T73" fmla="*/ 1247 h 1701"/>
                <a:gd name="T74" fmla="*/ 1247 w 2495"/>
                <a:gd name="T75" fmla="*/ 1190 h 1701"/>
                <a:gd name="T76" fmla="*/ 1304 w 2495"/>
                <a:gd name="T77" fmla="*/ 1077 h 1701"/>
                <a:gd name="T78" fmla="*/ 1474 w 2495"/>
                <a:gd name="T79" fmla="*/ 1020 h 1701"/>
                <a:gd name="T80" fmla="*/ 1588 w 2495"/>
                <a:gd name="T81" fmla="*/ 1077 h 1701"/>
                <a:gd name="T82" fmla="*/ 1644 w 2495"/>
                <a:gd name="T83" fmla="*/ 1190 h 1701"/>
                <a:gd name="T84" fmla="*/ 1531 w 2495"/>
                <a:gd name="T85" fmla="*/ 1417 h 1701"/>
                <a:gd name="T86" fmla="*/ 1474 w 2495"/>
                <a:gd name="T87" fmla="*/ 1474 h 1701"/>
                <a:gd name="T88" fmla="*/ 1531 w 2495"/>
                <a:gd name="T89" fmla="*/ 1531 h 1701"/>
                <a:gd name="T90" fmla="*/ 1588 w 2495"/>
                <a:gd name="T91" fmla="*/ 1644 h 1701"/>
                <a:gd name="T92" fmla="*/ 1644 w 2495"/>
                <a:gd name="T93" fmla="*/ 1701 h 1701"/>
                <a:gd name="T94" fmla="*/ 1814 w 2495"/>
                <a:gd name="T95" fmla="*/ 1361 h 1701"/>
                <a:gd name="T96" fmla="*/ 1871 w 2495"/>
                <a:gd name="T97" fmla="*/ 1304 h 1701"/>
                <a:gd name="T98" fmla="*/ 1928 w 2495"/>
                <a:gd name="T99" fmla="*/ 1247 h 1701"/>
                <a:gd name="T100" fmla="*/ 1985 w 2495"/>
                <a:gd name="T101" fmla="*/ 1190 h 1701"/>
                <a:gd name="T102" fmla="*/ 2041 w 2495"/>
                <a:gd name="T103" fmla="*/ 1134 h 1701"/>
                <a:gd name="T104" fmla="*/ 1928 w 2495"/>
                <a:gd name="T105" fmla="*/ 1077 h 1701"/>
                <a:gd name="T106" fmla="*/ 1985 w 2495"/>
                <a:gd name="T107" fmla="*/ 907 h 1701"/>
                <a:gd name="T108" fmla="*/ 1701 w 2495"/>
                <a:gd name="T109" fmla="*/ 737 h 1701"/>
                <a:gd name="T110" fmla="*/ 1644 w 2495"/>
                <a:gd name="T111" fmla="*/ 680 h 1701"/>
                <a:gd name="T112" fmla="*/ 1701 w 2495"/>
                <a:gd name="T113" fmla="*/ 623 h 1701"/>
                <a:gd name="T114" fmla="*/ 1871 w 2495"/>
                <a:gd name="T115" fmla="*/ 510 h 1701"/>
                <a:gd name="T116" fmla="*/ 1928 w 2495"/>
                <a:gd name="T117" fmla="*/ 623 h 1701"/>
                <a:gd name="T118" fmla="*/ 2041 w 2495"/>
                <a:gd name="T119" fmla="*/ 680 h 1701"/>
                <a:gd name="T120" fmla="*/ 2098 w 2495"/>
                <a:gd name="T121" fmla="*/ 567 h 1701"/>
                <a:gd name="T122" fmla="*/ 2211 w 2495"/>
                <a:gd name="T123" fmla="*/ 51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495" h="1701">
                  <a:moveTo>
                    <a:pt x="2381" y="510"/>
                  </a:moveTo>
                  <a:lnTo>
                    <a:pt x="2381" y="453"/>
                  </a:lnTo>
                  <a:lnTo>
                    <a:pt x="2438" y="453"/>
                  </a:lnTo>
                  <a:lnTo>
                    <a:pt x="2438" y="397"/>
                  </a:lnTo>
                  <a:lnTo>
                    <a:pt x="2495" y="397"/>
                  </a:lnTo>
                  <a:lnTo>
                    <a:pt x="2495" y="283"/>
                  </a:lnTo>
                  <a:lnTo>
                    <a:pt x="2438" y="283"/>
                  </a:lnTo>
                  <a:lnTo>
                    <a:pt x="2438" y="227"/>
                  </a:lnTo>
                  <a:lnTo>
                    <a:pt x="2381" y="227"/>
                  </a:lnTo>
                  <a:lnTo>
                    <a:pt x="2381" y="170"/>
                  </a:lnTo>
                  <a:lnTo>
                    <a:pt x="2268" y="170"/>
                  </a:lnTo>
                  <a:lnTo>
                    <a:pt x="2268" y="340"/>
                  </a:lnTo>
                  <a:lnTo>
                    <a:pt x="2211" y="340"/>
                  </a:lnTo>
                  <a:lnTo>
                    <a:pt x="2211" y="453"/>
                  </a:lnTo>
                  <a:lnTo>
                    <a:pt x="2098" y="453"/>
                  </a:lnTo>
                  <a:lnTo>
                    <a:pt x="2098" y="397"/>
                  </a:lnTo>
                  <a:lnTo>
                    <a:pt x="2041" y="397"/>
                  </a:lnTo>
                  <a:lnTo>
                    <a:pt x="2041" y="340"/>
                  </a:lnTo>
                  <a:lnTo>
                    <a:pt x="1985" y="340"/>
                  </a:lnTo>
                  <a:lnTo>
                    <a:pt x="1985" y="397"/>
                  </a:lnTo>
                  <a:lnTo>
                    <a:pt x="1871" y="397"/>
                  </a:lnTo>
                  <a:lnTo>
                    <a:pt x="1871" y="227"/>
                  </a:lnTo>
                  <a:lnTo>
                    <a:pt x="1871" y="170"/>
                  </a:lnTo>
                  <a:lnTo>
                    <a:pt x="1701" y="170"/>
                  </a:lnTo>
                  <a:lnTo>
                    <a:pt x="1701" y="113"/>
                  </a:lnTo>
                  <a:lnTo>
                    <a:pt x="1588" y="113"/>
                  </a:lnTo>
                  <a:lnTo>
                    <a:pt x="1588" y="170"/>
                  </a:lnTo>
                  <a:lnTo>
                    <a:pt x="1474" y="170"/>
                  </a:lnTo>
                  <a:lnTo>
                    <a:pt x="1474" y="0"/>
                  </a:lnTo>
                  <a:lnTo>
                    <a:pt x="1418" y="0"/>
                  </a:lnTo>
                  <a:lnTo>
                    <a:pt x="1418" y="56"/>
                  </a:lnTo>
                  <a:lnTo>
                    <a:pt x="1361" y="56"/>
                  </a:lnTo>
                  <a:lnTo>
                    <a:pt x="1361" y="170"/>
                  </a:lnTo>
                  <a:lnTo>
                    <a:pt x="1304" y="170"/>
                  </a:lnTo>
                  <a:lnTo>
                    <a:pt x="1304" y="283"/>
                  </a:lnTo>
                  <a:lnTo>
                    <a:pt x="1247" y="283"/>
                  </a:lnTo>
                  <a:lnTo>
                    <a:pt x="1247" y="397"/>
                  </a:lnTo>
                  <a:lnTo>
                    <a:pt x="1077" y="397"/>
                  </a:lnTo>
                  <a:lnTo>
                    <a:pt x="1021" y="397"/>
                  </a:lnTo>
                  <a:lnTo>
                    <a:pt x="1021" y="453"/>
                  </a:lnTo>
                  <a:lnTo>
                    <a:pt x="850" y="453"/>
                  </a:lnTo>
                  <a:lnTo>
                    <a:pt x="850" y="397"/>
                  </a:lnTo>
                  <a:lnTo>
                    <a:pt x="737" y="397"/>
                  </a:lnTo>
                  <a:lnTo>
                    <a:pt x="73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170" y="283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397"/>
                  </a:lnTo>
                  <a:lnTo>
                    <a:pt x="57" y="397"/>
                  </a:lnTo>
                  <a:lnTo>
                    <a:pt x="57" y="453"/>
                  </a:lnTo>
                  <a:lnTo>
                    <a:pt x="0" y="453"/>
                  </a:lnTo>
                  <a:lnTo>
                    <a:pt x="0" y="623"/>
                  </a:lnTo>
                  <a:lnTo>
                    <a:pt x="57" y="623"/>
                  </a:lnTo>
                  <a:lnTo>
                    <a:pt x="57" y="794"/>
                  </a:lnTo>
                  <a:lnTo>
                    <a:pt x="170" y="794"/>
                  </a:lnTo>
                  <a:lnTo>
                    <a:pt x="170" y="850"/>
                  </a:lnTo>
                  <a:lnTo>
                    <a:pt x="227" y="850"/>
                  </a:lnTo>
                  <a:lnTo>
                    <a:pt x="227" y="907"/>
                  </a:lnTo>
                  <a:lnTo>
                    <a:pt x="340" y="907"/>
                  </a:lnTo>
                  <a:lnTo>
                    <a:pt x="340" y="850"/>
                  </a:lnTo>
                  <a:lnTo>
                    <a:pt x="567" y="850"/>
                  </a:lnTo>
                  <a:lnTo>
                    <a:pt x="567" y="907"/>
                  </a:lnTo>
                  <a:lnTo>
                    <a:pt x="680" y="907"/>
                  </a:lnTo>
                  <a:lnTo>
                    <a:pt x="680" y="964"/>
                  </a:lnTo>
                  <a:lnTo>
                    <a:pt x="794" y="964"/>
                  </a:lnTo>
                  <a:lnTo>
                    <a:pt x="794" y="1020"/>
                  </a:lnTo>
                  <a:lnTo>
                    <a:pt x="850" y="1020"/>
                  </a:lnTo>
                  <a:lnTo>
                    <a:pt x="850" y="1077"/>
                  </a:lnTo>
                  <a:lnTo>
                    <a:pt x="964" y="1077"/>
                  </a:lnTo>
                  <a:lnTo>
                    <a:pt x="964" y="1190"/>
                  </a:lnTo>
                  <a:lnTo>
                    <a:pt x="1077" y="1190"/>
                  </a:lnTo>
                  <a:lnTo>
                    <a:pt x="1077" y="1247"/>
                  </a:lnTo>
                  <a:lnTo>
                    <a:pt x="1247" y="1247"/>
                  </a:lnTo>
                  <a:lnTo>
                    <a:pt x="1247" y="1190"/>
                  </a:lnTo>
                  <a:lnTo>
                    <a:pt x="1304" y="1190"/>
                  </a:lnTo>
                  <a:lnTo>
                    <a:pt x="1304" y="1077"/>
                  </a:lnTo>
                  <a:lnTo>
                    <a:pt x="1474" y="1077"/>
                  </a:lnTo>
                  <a:lnTo>
                    <a:pt x="1474" y="1020"/>
                  </a:lnTo>
                  <a:lnTo>
                    <a:pt x="1588" y="1020"/>
                  </a:lnTo>
                  <a:lnTo>
                    <a:pt x="1588" y="1077"/>
                  </a:lnTo>
                  <a:lnTo>
                    <a:pt x="1644" y="1077"/>
                  </a:lnTo>
                  <a:lnTo>
                    <a:pt x="1644" y="1190"/>
                  </a:lnTo>
                  <a:lnTo>
                    <a:pt x="1531" y="1190"/>
                  </a:lnTo>
                  <a:lnTo>
                    <a:pt x="1531" y="1417"/>
                  </a:lnTo>
                  <a:lnTo>
                    <a:pt x="1474" y="1417"/>
                  </a:lnTo>
                  <a:lnTo>
                    <a:pt x="1474" y="1474"/>
                  </a:lnTo>
                  <a:lnTo>
                    <a:pt x="1531" y="1474"/>
                  </a:lnTo>
                  <a:lnTo>
                    <a:pt x="1531" y="1531"/>
                  </a:lnTo>
                  <a:lnTo>
                    <a:pt x="1588" y="1531"/>
                  </a:lnTo>
                  <a:lnTo>
                    <a:pt x="1588" y="1644"/>
                  </a:lnTo>
                  <a:lnTo>
                    <a:pt x="1644" y="1644"/>
                  </a:lnTo>
                  <a:lnTo>
                    <a:pt x="1644" y="1701"/>
                  </a:lnTo>
                  <a:lnTo>
                    <a:pt x="1814" y="1701"/>
                  </a:lnTo>
                  <a:lnTo>
                    <a:pt x="1814" y="1361"/>
                  </a:lnTo>
                  <a:lnTo>
                    <a:pt x="1871" y="1361"/>
                  </a:lnTo>
                  <a:lnTo>
                    <a:pt x="1871" y="1304"/>
                  </a:lnTo>
                  <a:lnTo>
                    <a:pt x="1928" y="1304"/>
                  </a:lnTo>
                  <a:lnTo>
                    <a:pt x="1928" y="1247"/>
                  </a:lnTo>
                  <a:lnTo>
                    <a:pt x="1985" y="1247"/>
                  </a:lnTo>
                  <a:lnTo>
                    <a:pt x="1985" y="1190"/>
                  </a:lnTo>
                  <a:lnTo>
                    <a:pt x="2041" y="1190"/>
                  </a:lnTo>
                  <a:lnTo>
                    <a:pt x="2041" y="1134"/>
                  </a:lnTo>
                  <a:lnTo>
                    <a:pt x="1928" y="1134"/>
                  </a:lnTo>
                  <a:lnTo>
                    <a:pt x="1928" y="1077"/>
                  </a:lnTo>
                  <a:lnTo>
                    <a:pt x="1985" y="1077"/>
                  </a:lnTo>
                  <a:lnTo>
                    <a:pt x="1985" y="907"/>
                  </a:lnTo>
                  <a:lnTo>
                    <a:pt x="1701" y="907"/>
                  </a:lnTo>
                  <a:lnTo>
                    <a:pt x="1701" y="737"/>
                  </a:lnTo>
                  <a:lnTo>
                    <a:pt x="1644" y="737"/>
                  </a:lnTo>
                  <a:lnTo>
                    <a:pt x="1644" y="680"/>
                  </a:lnTo>
                  <a:lnTo>
                    <a:pt x="1701" y="680"/>
                  </a:lnTo>
                  <a:lnTo>
                    <a:pt x="1701" y="623"/>
                  </a:lnTo>
                  <a:lnTo>
                    <a:pt x="1871" y="623"/>
                  </a:lnTo>
                  <a:lnTo>
                    <a:pt x="1871" y="510"/>
                  </a:lnTo>
                  <a:lnTo>
                    <a:pt x="1928" y="510"/>
                  </a:lnTo>
                  <a:lnTo>
                    <a:pt x="1928" y="623"/>
                  </a:lnTo>
                  <a:lnTo>
                    <a:pt x="2041" y="623"/>
                  </a:lnTo>
                  <a:lnTo>
                    <a:pt x="2041" y="680"/>
                  </a:lnTo>
                  <a:lnTo>
                    <a:pt x="2098" y="680"/>
                  </a:lnTo>
                  <a:lnTo>
                    <a:pt x="2098" y="567"/>
                  </a:lnTo>
                  <a:lnTo>
                    <a:pt x="2211" y="567"/>
                  </a:lnTo>
                  <a:lnTo>
                    <a:pt x="2211" y="510"/>
                  </a:lnTo>
                  <a:lnTo>
                    <a:pt x="2381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1" name="Freeform 293">
              <a:extLst>
                <a:ext uri="{FF2B5EF4-FFF2-40B4-BE49-F238E27FC236}">
                  <a16:creationId xmlns:a16="http://schemas.microsoft.com/office/drawing/2014/main" id="{7E140F29-292F-46A1-84EF-01E843A5972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1254"/>
              <a:ext cx="1134" cy="850"/>
            </a:xfrm>
            <a:custGeom>
              <a:avLst/>
              <a:gdLst>
                <a:gd name="T0" fmla="*/ 57 w 1134"/>
                <a:gd name="T1" fmla="*/ 283 h 850"/>
                <a:gd name="T2" fmla="*/ 57 w 1134"/>
                <a:gd name="T3" fmla="*/ 397 h 850"/>
                <a:gd name="T4" fmla="*/ 0 w 1134"/>
                <a:gd name="T5" fmla="*/ 397 h 850"/>
                <a:gd name="T6" fmla="*/ 0 w 1134"/>
                <a:gd name="T7" fmla="*/ 567 h 850"/>
                <a:gd name="T8" fmla="*/ 170 w 1134"/>
                <a:gd name="T9" fmla="*/ 567 h 850"/>
                <a:gd name="T10" fmla="*/ 170 w 1134"/>
                <a:gd name="T11" fmla="*/ 737 h 850"/>
                <a:gd name="T12" fmla="*/ 227 w 1134"/>
                <a:gd name="T13" fmla="*/ 737 h 850"/>
                <a:gd name="T14" fmla="*/ 227 w 1134"/>
                <a:gd name="T15" fmla="*/ 793 h 850"/>
                <a:gd name="T16" fmla="*/ 397 w 1134"/>
                <a:gd name="T17" fmla="*/ 793 h 850"/>
                <a:gd name="T18" fmla="*/ 397 w 1134"/>
                <a:gd name="T19" fmla="*/ 850 h 850"/>
                <a:gd name="T20" fmla="*/ 567 w 1134"/>
                <a:gd name="T21" fmla="*/ 850 h 850"/>
                <a:gd name="T22" fmla="*/ 567 w 1134"/>
                <a:gd name="T23" fmla="*/ 737 h 850"/>
                <a:gd name="T24" fmla="*/ 681 w 1134"/>
                <a:gd name="T25" fmla="*/ 737 h 850"/>
                <a:gd name="T26" fmla="*/ 681 w 1134"/>
                <a:gd name="T27" fmla="*/ 680 h 850"/>
                <a:gd name="T28" fmla="*/ 737 w 1134"/>
                <a:gd name="T29" fmla="*/ 680 h 850"/>
                <a:gd name="T30" fmla="*/ 737 w 1134"/>
                <a:gd name="T31" fmla="*/ 623 h 850"/>
                <a:gd name="T32" fmla="*/ 794 w 1134"/>
                <a:gd name="T33" fmla="*/ 623 h 850"/>
                <a:gd name="T34" fmla="*/ 794 w 1134"/>
                <a:gd name="T35" fmla="*/ 567 h 850"/>
                <a:gd name="T36" fmla="*/ 851 w 1134"/>
                <a:gd name="T37" fmla="*/ 567 h 850"/>
                <a:gd name="T38" fmla="*/ 851 w 1134"/>
                <a:gd name="T39" fmla="*/ 453 h 850"/>
                <a:gd name="T40" fmla="*/ 1021 w 1134"/>
                <a:gd name="T41" fmla="*/ 453 h 850"/>
                <a:gd name="T42" fmla="*/ 1021 w 1134"/>
                <a:gd name="T43" fmla="*/ 226 h 850"/>
                <a:gd name="T44" fmla="*/ 1134 w 1134"/>
                <a:gd name="T45" fmla="*/ 226 h 850"/>
                <a:gd name="T46" fmla="*/ 1134 w 1134"/>
                <a:gd name="T47" fmla="*/ 113 h 850"/>
                <a:gd name="T48" fmla="*/ 1078 w 1134"/>
                <a:gd name="T49" fmla="*/ 113 h 850"/>
                <a:gd name="T50" fmla="*/ 1078 w 1134"/>
                <a:gd name="T51" fmla="*/ 56 h 850"/>
                <a:gd name="T52" fmla="*/ 964 w 1134"/>
                <a:gd name="T53" fmla="*/ 56 h 850"/>
                <a:gd name="T54" fmla="*/ 964 w 1134"/>
                <a:gd name="T55" fmla="*/ 113 h 850"/>
                <a:gd name="T56" fmla="*/ 794 w 1134"/>
                <a:gd name="T57" fmla="*/ 113 h 850"/>
                <a:gd name="T58" fmla="*/ 794 w 1134"/>
                <a:gd name="T59" fmla="*/ 226 h 850"/>
                <a:gd name="T60" fmla="*/ 737 w 1134"/>
                <a:gd name="T61" fmla="*/ 226 h 850"/>
                <a:gd name="T62" fmla="*/ 737 w 1134"/>
                <a:gd name="T63" fmla="*/ 283 h 850"/>
                <a:gd name="T64" fmla="*/ 567 w 1134"/>
                <a:gd name="T65" fmla="*/ 283 h 850"/>
                <a:gd name="T66" fmla="*/ 567 w 1134"/>
                <a:gd name="T67" fmla="*/ 226 h 850"/>
                <a:gd name="T68" fmla="*/ 454 w 1134"/>
                <a:gd name="T69" fmla="*/ 226 h 850"/>
                <a:gd name="T70" fmla="*/ 454 w 1134"/>
                <a:gd name="T71" fmla="*/ 113 h 850"/>
                <a:gd name="T72" fmla="*/ 340 w 1134"/>
                <a:gd name="T73" fmla="*/ 113 h 850"/>
                <a:gd name="T74" fmla="*/ 340 w 1134"/>
                <a:gd name="T75" fmla="*/ 56 h 850"/>
                <a:gd name="T76" fmla="*/ 284 w 1134"/>
                <a:gd name="T77" fmla="*/ 56 h 850"/>
                <a:gd name="T78" fmla="*/ 284 w 1134"/>
                <a:gd name="T79" fmla="*/ 0 h 850"/>
                <a:gd name="T80" fmla="*/ 170 w 1134"/>
                <a:gd name="T81" fmla="*/ 0 h 850"/>
                <a:gd name="T82" fmla="*/ 170 w 1134"/>
                <a:gd name="T83" fmla="*/ 113 h 850"/>
                <a:gd name="T84" fmla="*/ 227 w 1134"/>
                <a:gd name="T85" fmla="*/ 113 h 850"/>
                <a:gd name="T86" fmla="*/ 227 w 1134"/>
                <a:gd name="T87" fmla="*/ 170 h 850"/>
                <a:gd name="T88" fmla="*/ 170 w 1134"/>
                <a:gd name="T89" fmla="*/ 170 h 850"/>
                <a:gd name="T90" fmla="*/ 170 w 1134"/>
                <a:gd name="T91" fmla="*/ 283 h 850"/>
                <a:gd name="T92" fmla="*/ 57 w 1134"/>
                <a:gd name="T93" fmla="*/ 283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134" h="850">
                  <a:moveTo>
                    <a:pt x="57" y="283"/>
                  </a:moveTo>
                  <a:lnTo>
                    <a:pt x="57" y="397"/>
                  </a:lnTo>
                  <a:lnTo>
                    <a:pt x="0" y="397"/>
                  </a:lnTo>
                  <a:lnTo>
                    <a:pt x="0" y="567"/>
                  </a:lnTo>
                  <a:lnTo>
                    <a:pt x="170" y="567"/>
                  </a:lnTo>
                  <a:lnTo>
                    <a:pt x="170" y="737"/>
                  </a:lnTo>
                  <a:lnTo>
                    <a:pt x="227" y="737"/>
                  </a:lnTo>
                  <a:lnTo>
                    <a:pt x="227" y="793"/>
                  </a:lnTo>
                  <a:lnTo>
                    <a:pt x="397" y="793"/>
                  </a:lnTo>
                  <a:lnTo>
                    <a:pt x="397" y="850"/>
                  </a:lnTo>
                  <a:lnTo>
                    <a:pt x="567" y="850"/>
                  </a:lnTo>
                  <a:lnTo>
                    <a:pt x="567" y="737"/>
                  </a:lnTo>
                  <a:lnTo>
                    <a:pt x="681" y="737"/>
                  </a:lnTo>
                  <a:lnTo>
                    <a:pt x="681" y="680"/>
                  </a:lnTo>
                  <a:lnTo>
                    <a:pt x="737" y="680"/>
                  </a:lnTo>
                  <a:lnTo>
                    <a:pt x="737" y="623"/>
                  </a:lnTo>
                  <a:lnTo>
                    <a:pt x="794" y="623"/>
                  </a:lnTo>
                  <a:lnTo>
                    <a:pt x="794" y="567"/>
                  </a:lnTo>
                  <a:lnTo>
                    <a:pt x="851" y="567"/>
                  </a:lnTo>
                  <a:lnTo>
                    <a:pt x="851" y="453"/>
                  </a:lnTo>
                  <a:lnTo>
                    <a:pt x="1021" y="453"/>
                  </a:lnTo>
                  <a:lnTo>
                    <a:pt x="1021" y="226"/>
                  </a:lnTo>
                  <a:lnTo>
                    <a:pt x="1134" y="226"/>
                  </a:lnTo>
                  <a:lnTo>
                    <a:pt x="1134" y="113"/>
                  </a:lnTo>
                  <a:lnTo>
                    <a:pt x="1078" y="113"/>
                  </a:lnTo>
                  <a:lnTo>
                    <a:pt x="1078" y="56"/>
                  </a:lnTo>
                  <a:lnTo>
                    <a:pt x="964" y="56"/>
                  </a:lnTo>
                  <a:lnTo>
                    <a:pt x="964" y="113"/>
                  </a:lnTo>
                  <a:lnTo>
                    <a:pt x="794" y="113"/>
                  </a:lnTo>
                  <a:lnTo>
                    <a:pt x="794" y="226"/>
                  </a:lnTo>
                  <a:lnTo>
                    <a:pt x="737" y="226"/>
                  </a:lnTo>
                  <a:lnTo>
                    <a:pt x="737" y="283"/>
                  </a:lnTo>
                  <a:lnTo>
                    <a:pt x="567" y="283"/>
                  </a:lnTo>
                  <a:lnTo>
                    <a:pt x="567" y="226"/>
                  </a:lnTo>
                  <a:lnTo>
                    <a:pt x="454" y="226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57" y="28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2" name="Freeform 294">
              <a:extLst>
                <a:ext uri="{FF2B5EF4-FFF2-40B4-BE49-F238E27FC236}">
                  <a16:creationId xmlns:a16="http://schemas.microsoft.com/office/drawing/2014/main" id="{4D2B03AF-FD63-4075-B78F-454F41AF67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20"/>
              <a:ext cx="623" cy="1134"/>
            </a:xfrm>
            <a:custGeom>
              <a:avLst/>
              <a:gdLst>
                <a:gd name="T0" fmla="*/ 0 w 623"/>
                <a:gd name="T1" fmla="*/ 1020 h 1134"/>
                <a:gd name="T2" fmla="*/ 113 w 623"/>
                <a:gd name="T3" fmla="*/ 1020 h 1134"/>
                <a:gd name="T4" fmla="*/ 113 w 623"/>
                <a:gd name="T5" fmla="*/ 1077 h 1134"/>
                <a:gd name="T6" fmla="*/ 228 w 623"/>
                <a:gd name="T7" fmla="*/ 1077 h 1134"/>
                <a:gd name="T8" fmla="*/ 227 w 623"/>
                <a:gd name="T9" fmla="*/ 1134 h 1134"/>
                <a:gd name="T10" fmla="*/ 397 w 623"/>
                <a:gd name="T11" fmla="*/ 1134 h 1134"/>
                <a:gd name="T12" fmla="*/ 397 w 623"/>
                <a:gd name="T13" fmla="*/ 1077 h 1134"/>
                <a:gd name="T14" fmla="*/ 397 w 623"/>
                <a:gd name="T15" fmla="*/ 793 h 1134"/>
                <a:gd name="T16" fmla="*/ 340 w 623"/>
                <a:gd name="T17" fmla="*/ 793 h 1134"/>
                <a:gd name="T18" fmla="*/ 340 w 623"/>
                <a:gd name="T19" fmla="*/ 623 h 1134"/>
                <a:gd name="T20" fmla="*/ 397 w 623"/>
                <a:gd name="T21" fmla="*/ 623 h 1134"/>
                <a:gd name="T22" fmla="*/ 397 w 623"/>
                <a:gd name="T23" fmla="*/ 567 h 1134"/>
                <a:gd name="T24" fmla="*/ 453 w 623"/>
                <a:gd name="T25" fmla="*/ 567 h 1134"/>
                <a:gd name="T26" fmla="*/ 453 w 623"/>
                <a:gd name="T27" fmla="*/ 510 h 1134"/>
                <a:gd name="T28" fmla="*/ 510 w 623"/>
                <a:gd name="T29" fmla="*/ 510 h 1134"/>
                <a:gd name="T30" fmla="*/ 510 w 623"/>
                <a:gd name="T31" fmla="*/ 453 h 1134"/>
                <a:gd name="T32" fmla="*/ 623 w 623"/>
                <a:gd name="T33" fmla="*/ 453 h 1134"/>
                <a:gd name="T34" fmla="*/ 623 w 623"/>
                <a:gd name="T35" fmla="*/ 283 h 1134"/>
                <a:gd name="T36" fmla="*/ 510 w 623"/>
                <a:gd name="T37" fmla="*/ 283 h 1134"/>
                <a:gd name="T38" fmla="*/ 510 w 623"/>
                <a:gd name="T39" fmla="*/ 226 h 1134"/>
                <a:gd name="T40" fmla="*/ 453 w 623"/>
                <a:gd name="T41" fmla="*/ 226 h 1134"/>
                <a:gd name="T42" fmla="*/ 453 w 623"/>
                <a:gd name="T43" fmla="*/ 56 h 1134"/>
                <a:gd name="T44" fmla="*/ 340 w 623"/>
                <a:gd name="T45" fmla="*/ 56 h 1134"/>
                <a:gd name="T46" fmla="*/ 340 w 623"/>
                <a:gd name="T47" fmla="*/ 0 h 1134"/>
                <a:gd name="T48" fmla="*/ 283 w 623"/>
                <a:gd name="T49" fmla="*/ 0 h 1134"/>
                <a:gd name="T50" fmla="*/ 283 w 623"/>
                <a:gd name="T51" fmla="*/ 283 h 1134"/>
                <a:gd name="T52" fmla="*/ 170 w 623"/>
                <a:gd name="T53" fmla="*/ 283 h 1134"/>
                <a:gd name="T54" fmla="*/ 170 w 623"/>
                <a:gd name="T55" fmla="*/ 397 h 1134"/>
                <a:gd name="T56" fmla="*/ 227 w 623"/>
                <a:gd name="T57" fmla="*/ 397 h 1134"/>
                <a:gd name="T58" fmla="*/ 227 w 623"/>
                <a:gd name="T59" fmla="*/ 510 h 1134"/>
                <a:gd name="T60" fmla="*/ 113 w 623"/>
                <a:gd name="T61" fmla="*/ 510 h 1134"/>
                <a:gd name="T62" fmla="*/ 113 w 623"/>
                <a:gd name="T63" fmla="*/ 567 h 1134"/>
                <a:gd name="T64" fmla="*/ 56 w 623"/>
                <a:gd name="T65" fmla="*/ 567 h 1134"/>
                <a:gd name="T66" fmla="*/ 56 w 623"/>
                <a:gd name="T67" fmla="*/ 680 h 1134"/>
                <a:gd name="T68" fmla="*/ 0 w 623"/>
                <a:gd name="T69" fmla="*/ 680 h 1134"/>
                <a:gd name="T70" fmla="*/ 0 w 623"/>
                <a:gd name="T71" fmla="*/ 793 h 1134"/>
                <a:gd name="T72" fmla="*/ 56 w 623"/>
                <a:gd name="T73" fmla="*/ 793 h 1134"/>
                <a:gd name="T74" fmla="*/ 56 w 623"/>
                <a:gd name="T75" fmla="*/ 907 h 1134"/>
                <a:gd name="T76" fmla="*/ 0 w 623"/>
                <a:gd name="T77" fmla="*/ 907 h 1134"/>
                <a:gd name="T78" fmla="*/ 0 w 623"/>
                <a:gd name="T79" fmla="*/ 102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23" h="1134">
                  <a:moveTo>
                    <a:pt x="0" y="1020"/>
                  </a:moveTo>
                  <a:lnTo>
                    <a:pt x="113" y="1020"/>
                  </a:lnTo>
                  <a:lnTo>
                    <a:pt x="113" y="1077"/>
                  </a:lnTo>
                  <a:lnTo>
                    <a:pt x="228" y="1077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077"/>
                  </a:lnTo>
                  <a:lnTo>
                    <a:pt x="397" y="793"/>
                  </a:lnTo>
                  <a:lnTo>
                    <a:pt x="340" y="793"/>
                  </a:lnTo>
                  <a:lnTo>
                    <a:pt x="340" y="623"/>
                  </a:lnTo>
                  <a:lnTo>
                    <a:pt x="397" y="623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283"/>
                  </a:lnTo>
                  <a:lnTo>
                    <a:pt x="510" y="283"/>
                  </a:lnTo>
                  <a:lnTo>
                    <a:pt x="510" y="226"/>
                  </a:lnTo>
                  <a:lnTo>
                    <a:pt x="453" y="226"/>
                  </a:lnTo>
                  <a:lnTo>
                    <a:pt x="453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83" y="0"/>
                  </a:lnTo>
                  <a:lnTo>
                    <a:pt x="283" y="283"/>
                  </a:lnTo>
                  <a:lnTo>
                    <a:pt x="170" y="283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56" y="793"/>
                  </a:lnTo>
                  <a:lnTo>
                    <a:pt x="56" y="907"/>
                  </a:lnTo>
                  <a:lnTo>
                    <a:pt x="0" y="907"/>
                  </a:lnTo>
                  <a:lnTo>
                    <a:pt x="0" y="102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3" name="Freeform 295">
              <a:extLst>
                <a:ext uri="{FF2B5EF4-FFF2-40B4-BE49-F238E27FC236}">
                  <a16:creationId xmlns:a16="http://schemas.microsoft.com/office/drawing/2014/main" id="{4368695B-25C3-46E2-91FB-044CCAACF6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161"/>
              <a:ext cx="567" cy="624"/>
            </a:xfrm>
            <a:custGeom>
              <a:avLst/>
              <a:gdLst>
                <a:gd name="T0" fmla="*/ 56 w 567"/>
                <a:gd name="T1" fmla="*/ 0 h 624"/>
                <a:gd name="T2" fmla="*/ 56 w 567"/>
                <a:gd name="T3" fmla="*/ 57 h 624"/>
                <a:gd name="T4" fmla="*/ 0 w 567"/>
                <a:gd name="T5" fmla="*/ 57 h 624"/>
                <a:gd name="T6" fmla="*/ 0 w 567"/>
                <a:gd name="T7" fmla="*/ 113 h 624"/>
                <a:gd name="T8" fmla="*/ 56 w 567"/>
                <a:gd name="T9" fmla="*/ 113 h 624"/>
                <a:gd name="T10" fmla="*/ 56 w 567"/>
                <a:gd name="T11" fmla="*/ 510 h 624"/>
                <a:gd name="T12" fmla="*/ 113 w 567"/>
                <a:gd name="T13" fmla="*/ 510 h 624"/>
                <a:gd name="T14" fmla="*/ 113 w 567"/>
                <a:gd name="T15" fmla="*/ 624 h 624"/>
                <a:gd name="T16" fmla="*/ 340 w 567"/>
                <a:gd name="T17" fmla="*/ 624 h 624"/>
                <a:gd name="T18" fmla="*/ 340 w 567"/>
                <a:gd name="T19" fmla="*/ 567 h 624"/>
                <a:gd name="T20" fmla="*/ 567 w 567"/>
                <a:gd name="T21" fmla="*/ 567 h 624"/>
                <a:gd name="T22" fmla="*/ 567 w 567"/>
                <a:gd name="T23" fmla="*/ 453 h 624"/>
                <a:gd name="T24" fmla="*/ 453 w 567"/>
                <a:gd name="T25" fmla="*/ 453 h 624"/>
                <a:gd name="T26" fmla="*/ 453 w 567"/>
                <a:gd name="T27" fmla="*/ 283 h 624"/>
                <a:gd name="T28" fmla="*/ 340 w 567"/>
                <a:gd name="T29" fmla="*/ 283 h 624"/>
                <a:gd name="T30" fmla="*/ 340 w 567"/>
                <a:gd name="T31" fmla="*/ 170 h 624"/>
                <a:gd name="T32" fmla="*/ 283 w 567"/>
                <a:gd name="T33" fmla="*/ 170 h 624"/>
                <a:gd name="T34" fmla="*/ 283 w 567"/>
                <a:gd name="T35" fmla="*/ 113 h 624"/>
                <a:gd name="T36" fmla="*/ 227 w 567"/>
                <a:gd name="T37" fmla="*/ 113 h 624"/>
                <a:gd name="T38" fmla="*/ 227 w 567"/>
                <a:gd name="T39" fmla="*/ 57 h 624"/>
                <a:gd name="T40" fmla="*/ 113 w 567"/>
                <a:gd name="T41" fmla="*/ 57 h 624"/>
                <a:gd name="T42" fmla="*/ 113 w 567"/>
                <a:gd name="T43" fmla="*/ 0 h 624"/>
                <a:gd name="T44" fmla="*/ 56 w 567"/>
                <a:gd name="T45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67" h="624">
                  <a:moveTo>
                    <a:pt x="56" y="0"/>
                  </a:moveTo>
                  <a:lnTo>
                    <a:pt x="56" y="57"/>
                  </a:lnTo>
                  <a:lnTo>
                    <a:pt x="0" y="57"/>
                  </a:lnTo>
                  <a:lnTo>
                    <a:pt x="0" y="113"/>
                  </a:lnTo>
                  <a:lnTo>
                    <a:pt x="56" y="113"/>
                  </a:lnTo>
                  <a:lnTo>
                    <a:pt x="56" y="510"/>
                  </a:lnTo>
                  <a:lnTo>
                    <a:pt x="113" y="510"/>
                  </a:lnTo>
                  <a:lnTo>
                    <a:pt x="11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3"/>
                  </a:lnTo>
                  <a:lnTo>
                    <a:pt x="453" y="453"/>
                  </a:lnTo>
                  <a:lnTo>
                    <a:pt x="453" y="283"/>
                  </a:lnTo>
                  <a:lnTo>
                    <a:pt x="340" y="283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" name="Freeform 296">
              <a:extLst>
                <a:ext uri="{FF2B5EF4-FFF2-40B4-BE49-F238E27FC236}">
                  <a16:creationId xmlns:a16="http://schemas.microsoft.com/office/drawing/2014/main" id="{5F9F9055-F41A-4421-A546-4532987973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1821"/>
              <a:ext cx="397" cy="453"/>
            </a:xfrm>
            <a:custGeom>
              <a:avLst/>
              <a:gdLst>
                <a:gd name="T0" fmla="*/ 170 w 397"/>
                <a:gd name="T1" fmla="*/ 0 h 453"/>
                <a:gd name="T2" fmla="*/ 170 w 397"/>
                <a:gd name="T3" fmla="*/ 113 h 453"/>
                <a:gd name="T4" fmla="*/ 0 w 397"/>
                <a:gd name="T5" fmla="*/ 113 h 453"/>
                <a:gd name="T6" fmla="*/ 0 w 397"/>
                <a:gd name="T7" fmla="*/ 397 h 453"/>
                <a:gd name="T8" fmla="*/ 114 w 397"/>
                <a:gd name="T9" fmla="*/ 397 h 453"/>
                <a:gd name="T10" fmla="*/ 114 w 397"/>
                <a:gd name="T11" fmla="*/ 453 h 453"/>
                <a:gd name="T12" fmla="*/ 227 w 397"/>
                <a:gd name="T13" fmla="*/ 453 h 453"/>
                <a:gd name="T14" fmla="*/ 227 w 397"/>
                <a:gd name="T15" fmla="*/ 340 h 453"/>
                <a:gd name="T16" fmla="*/ 284 w 397"/>
                <a:gd name="T17" fmla="*/ 340 h 453"/>
                <a:gd name="T18" fmla="*/ 284 w 397"/>
                <a:gd name="T19" fmla="*/ 397 h 453"/>
                <a:gd name="T20" fmla="*/ 397 w 397"/>
                <a:gd name="T21" fmla="*/ 397 h 453"/>
                <a:gd name="T22" fmla="*/ 397 w 397"/>
                <a:gd name="T23" fmla="*/ 170 h 453"/>
                <a:gd name="T24" fmla="*/ 340 w 397"/>
                <a:gd name="T25" fmla="*/ 170 h 453"/>
                <a:gd name="T26" fmla="*/ 340 w 397"/>
                <a:gd name="T27" fmla="*/ 56 h 453"/>
                <a:gd name="T28" fmla="*/ 340 w 397"/>
                <a:gd name="T29" fmla="*/ 0 h 453"/>
                <a:gd name="T30" fmla="*/ 170 w 397"/>
                <a:gd name="T31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97" h="453">
                  <a:moveTo>
                    <a:pt x="170" y="0"/>
                  </a:moveTo>
                  <a:lnTo>
                    <a:pt x="170" y="113"/>
                  </a:lnTo>
                  <a:lnTo>
                    <a:pt x="0" y="113"/>
                  </a:lnTo>
                  <a:lnTo>
                    <a:pt x="0" y="397"/>
                  </a:lnTo>
                  <a:lnTo>
                    <a:pt x="114" y="397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397"/>
                  </a:lnTo>
                  <a:lnTo>
                    <a:pt x="397" y="397"/>
                  </a:lnTo>
                  <a:lnTo>
                    <a:pt x="397" y="170"/>
                  </a:lnTo>
                  <a:lnTo>
                    <a:pt x="340" y="170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5" name="Freeform 297">
              <a:extLst>
                <a:ext uri="{FF2B5EF4-FFF2-40B4-BE49-F238E27FC236}">
                  <a16:creationId xmlns:a16="http://schemas.microsoft.com/office/drawing/2014/main" id="{E502A569-A67A-44A6-8BED-EBF91A2DBFE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1651"/>
              <a:ext cx="227" cy="170"/>
            </a:xfrm>
            <a:custGeom>
              <a:avLst/>
              <a:gdLst>
                <a:gd name="T0" fmla="*/ 227 w 227"/>
                <a:gd name="T1" fmla="*/ 0 h 170"/>
                <a:gd name="T2" fmla="*/ 57 w 227"/>
                <a:gd name="T3" fmla="*/ 0 h 170"/>
                <a:gd name="T4" fmla="*/ 57 w 227"/>
                <a:gd name="T5" fmla="*/ 56 h 170"/>
                <a:gd name="T6" fmla="*/ 0 w 227"/>
                <a:gd name="T7" fmla="*/ 56 h 170"/>
                <a:gd name="T8" fmla="*/ 0 w 227"/>
                <a:gd name="T9" fmla="*/ 170 h 170"/>
                <a:gd name="T10" fmla="*/ 227 w 227"/>
                <a:gd name="T11" fmla="*/ 170 h 170"/>
                <a:gd name="T12" fmla="*/ 227 w 227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70">
                  <a:moveTo>
                    <a:pt x="227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170"/>
                  </a:lnTo>
                  <a:lnTo>
                    <a:pt x="227" y="170"/>
                  </a:lnTo>
                  <a:lnTo>
                    <a:pt x="22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" name="Freeform 298">
              <a:extLst>
                <a:ext uri="{FF2B5EF4-FFF2-40B4-BE49-F238E27FC236}">
                  <a16:creationId xmlns:a16="http://schemas.microsoft.com/office/drawing/2014/main" id="{3E2D13CC-6347-4211-B134-FF7F18DACB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1821"/>
              <a:ext cx="227" cy="113"/>
            </a:xfrm>
            <a:custGeom>
              <a:avLst/>
              <a:gdLst>
                <a:gd name="T0" fmla="*/ 227 w 227"/>
                <a:gd name="T1" fmla="*/ 0 h 113"/>
                <a:gd name="T2" fmla="*/ 0 w 227"/>
                <a:gd name="T3" fmla="*/ 0 h 113"/>
                <a:gd name="T4" fmla="*/ 0 w 227"/>
                <a:gd name="T5" fmla="*/ 56 h 113"/>
                <a:gd name="T6" fmla="*/ 57 w 227"/>
                <a:gd name="T7" fmla="*/ 56 h 113"/>
                <a:gd name="T8" fmla="*/ 57 w 227"/>
                <a:gd name="T9" fmla="*/ 113 h 113"/>
                <a:gd name="T10" fmla="*/ 227 w 227"/>
                <a:gd name="T11" fmla="*/ 113 h 113"/>
                <a:gd name="T12" fmla="*/ 227 w 227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3">
                  <a:moveTo>
                    <a:pt x="227" y="0"/>
                  </a:moveTo>
                  <a:lnTo>
                    <a:pt x="0" y="0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7" name="Freeform 299">
              <a:extLst>
                <a:ext uri="{FF2B5EF4-FFF2-40B4-BE49-F238E27FC236}">
                  <a16:creationId xmlns:a16="http://schemas.microsoft.com/office/drawing/2014/main" id="{A6797246-E6CF-471A-AACF-2102CE81CF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821"/>
              <a:ext cx="283" cy="453"/>
            </a:xfrm>
            <a:custGeom>
              <a:avLst/>
              <a:gdLst>
                <a:gd name="T0" fmla="*/ 226 w 283"/>
                <a:gd name="T1" fmla="*/ 0 h 453"/>
                <a:gd name="T2" fmla="*/ 113 w 283"/>
                <a:gd name="T3" fmla="*/ 0 h 453"/>
                <a:gd name="T4" fmla="*/ 113 w 283"/>
                <a:gd name="T5" fmla="*/ 170 h 453"/>
                <a:gd name="T6" fmla="*/ 56 w 283"/>
                <a:gd name="T7" fmla="*/ 170 h 453"/>
                <a:gd name="T8" fmla="*/ 56 w 283"/>
                <a:gd name="T9" fmla="*/ 226 h 453"/>
                <a:gd name="T10" fmla="*/ 0 w 283"/>
                <a:gd name="T11" fmla="*/ 226 h 453"/>
                <a:gd name="T12" fmla="*/ 0 w 283"/>
                <a:gd name="T13" fmla="*/ 397 h 453"/>
                <a:gd name="T14" fmla="*/ 56 w 283"/>
                <a:gd name="T15" fmla="*/ 397 h 453"/>
                <a:gd name="T16" fmla="*/ 56 w 283"/>
                <a:gd name="T17" fmla="*/ 453 h 453"/>
                <a:gd name="T18" fmla="*/ 170 w 283"/>
                <a:gd name="T19" fmla="*/ 453 h 453"/>
                <a:gd name="T20" fmla="*/ 170 w 283"/>
                <a:gd name="T21" fmla="*/ 397 h 453"/>
                <a:gd name="T22" fmla="*/ 283 w 283"/>
                <a:gd name="T23" fmla="*/ 397 h 453"/>
                <a:gd name="T24" fmla="*/ 283 w 283"/>
                <a:gd name="T25" fmla="*/ 56 h 453"/>
                <a:gd name="T26" fmla="*/ 226 w 283"/>
                <a:gd name="T27" fmla="*/ 56 h 453"/>
                <a:gd name="T28" fmla="*/ 226 w 283"/>
                <a:gd name="T29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3" h="453">
                  <a:moveTo>
                    <a:pt x="226" y="0"/>
                  </a:moveTo>
                  <a:lnTo>
                    <a:pt x="113" y="0"/>
                  </a:lnTo>
                  <a:lnTo>
                    <a:pt x="113" y="170"/>
                  </a:lnTo>
                  <a:lnTo>
                    <a:pt x="56" y="170"/>
                  </a:lnTo>
                  <a:lnTo>
                    <a:pt x="56" y="226"/>
                  </a:lnTo>
                  <a:lnTo>
                    <a:pt x="0" y="226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3"/>
                  </a:lnTo>
                  <a:lnTo>
                    <a:pt x="170" y="453"/>
                  </a:lnTo>
                  <a:lnTo>
                    <a:pt x="170" y="397"/>
                  </a:lnTo>
                  <a:lnTo>
                    <a:pt x="283" y="397"/>
                  </a:lnTo>
                  <a:lnTo>
                    <a:pt x="283" y="56"/>
                  </a:lnTo>
                  <a:lnTo>
                    <a:pt x="226" y="56"/>
                  </a:lnTo>
                  <a:lnTo>
                    <a:pt x="22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8" name="Freeform 300">
              <a:extLst>
                <a:ext uri="{FF2B5EF4-FFF2-40B4-BE49-F238E27FC236}">
                  <a16:creationId xmlns:a16="http://schemas.microsoft.com/office/drawing/2014/main" id="{E401318F-0C8A-4152-8CF7-6FE3B766D0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707"/>
              <a:ext cx="340" cy="284"/>
            </a:xfrm>
            <a:custGeom>
              <a:avLst/>
              <a:gdLst>
                <a:gd name="T0" fmla="*/ 340 w 340"/>
                <a:gd name="T1" fmla="*/ 0 h 284"/>
                <a:gd name="T2" fmla="*/ 57 w 340"/>
                <a:gd name="T3" fmla="*/ 0 h 284"/>
                <a:gd name="T4" fmla="*/ 57 w 340"/>
                <a:gd name="T5" fmla="*/ 57 h 284"/>
                <a:gd name="T6" fmla="*/ 0 w 340"/>
                <a:gd name="T7" fmla="*/ 57 h 284"/>
                <a:gd name="T8" fmla="*/ 0 w 340"/>
                <a:gd name="T9" fmla="*/ 114 h 284"/>
                <a:gd name="T10" fmla="*/ 114 w 340"/>
                <a:gd name="T11" fmla="*/ 114 h 284"/>
                <a:gd name="T12" fmla="*/ 114 w 340"/>
                <a:gd name="T13" fmla="*/ 284 h 284"/>
                <a:gd name="T14" fmla="*/ 227 w 340"/>
                <a:gd name="T15" fmla="*/ 284 h 284"/>
                <a:gd name="T16" fmla="*/ 227 w 340"/>
                <a:gd name="T17" fmla="*/ 114 h 284"/>
                <a:gd name="T18" fmla="*/ 340 w 340"/>
                <a:gd name="T19" fmla="*/ 114 h 284"/>
                <a:gd name="T20" fmla="*/ 340 w 34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284">
                  <a:moveTo>
                    <a:pt x="340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227" y="284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9" name="Freeform 301">
              <a:extLst>
                <a:ext uri="{FF2B5EF4-FFF2-40B4-BE49-F238E27FC236}">
                  <a16:creationId xmlns:a16="http://schemas.microsoft.com/office/drawing/2014/main" id="{9B4542A5-D06F-4DFB-81EA-7AB99D2083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821"/>
              <a:ext cx="170" cy="283"/>
            </a:xfrm>
            <a:custGeom>
              <a:avLst/>
              <a:gdLst>
                <a:gd name="T0" fmla="*/ 0 w 170"/>
                <a:gd name="T1" fmla="*/ 0 h 283"/>
                <a:gd name="T2" fmla="*/ 0 w 170"/>
                <a:gd name="T3" fmla="*/ 283 h 283"/>
                <a:gd name="T4" fmla="*/ 57 w 170"/>
                <a:gd name="T5" fmla="*/ 283 h 283"/>
                <a:gd name="T6" fmla="*/ 57 w 170"/>
                <a:gd name="T7" fmla="*/ 226 h 283"/>
                <a:gd name="T8" fmla="*/ 170 w 170"/>
                <a:gd name="T9" fmla="*/ 226 h 283"/>
                <a:gd name="T10" fmla="*/ 170 w 170"/>
                <a:gd name="T11" fmla="*/ 170 h 283"/>
                <a:gd name="T12" fmla="*/ 114 w 170"/>
                <a:gd name="T13" fmla="*/ 170 h 283"/>
                <a:gd name="T14" fmla="*/ 114 w 170"/>
                <a:gd name="T15" fmla="*/ 0 h 283"/>
                <a:gd name="T16" fmla="*/ 0 w 170"/>
                <a:gd name="T17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283">
                  <a:moveTo>
                    <a:pt x="0" y="0"/>
                  </a:moveTo>
                  <a:lnTo>
                    <a:pt x="0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114" y="170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0" name="Freeform 303">
              <a:extLst>
                <a:ext uri="{FF2B5EF4-FFF2-40B4-BE49-F238E27FC236}">
                  <a16:creationId xmlns:a16="http://schemas.microsoft.com/office/drawing/2014/main" id="{D865A504-4AEC-4A92-96EA-03B3F99665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254"/>
              <a:ext cx="340" cy="453"/>
            </a:xfrm>
            <a:custGeom>
              <a:avLst/>
              <a:gdLst>
                <a:gd name="T0" fmla="*/ 57 w 340"/>
                <a:gd name="T1" fmla="*/ 0 h 453"/>
                <a:gd name="T2" fmla="*/ 57 w 340"/>
                <a:gd name="T3" fmla="*/ 113 h 453"/>
                <a:gd name="T4" fmla="*/ 114 w 340"/>
                <a:gd name="T5" fmla="*/ 113 h 453"/>
                <a:gd name="T6" fmla="*/ 114 w 340"/>
                <a:gd name="T7" fmla="*/ 226 h 453"/>
                <a:gd name="T8" fmla="*/ 57 w 340"/>
                <a:gd name="T9" fmla="*/ 226 h 453"/>
                <a:gd name="T10" fmla="*/ 57 w 340"/>
                <a:gd name="T11" fmla="*/ 283 h 453"/>
                <a:gd name="T12" fmla="*/ 0 w 340"/>
                <a:gd name="T13" fmla="*/ 283 h 453"/>
                <a:gd name="T14" fmla="*/ 0 w 340"/>
                <a:gd name="T15" fmla="*/ 453 h 453"/>
                <a:gd name="T16" fmla="*/ 227 w 340"/>
                <a:gd name="T17" fmla="*/ 453 h 453"/>
                <a:gd name="T18" fmla="*/ 227 w 340"/>
                <a:gd name="T19" fmla="*/ 397 h 453"/>
                <a:gd name="T20" fmla="*/ 284 w 340"/>
                <a:gd name="T21" fmla="*/ 397 h 453"/>
                <a:gd name="T22" fmla="*/ 284 w 340"/>
                <a:gd name="T23" fmla="*/ 283 h 453"/>
                <a:gd name="T24" fmla="*/ 340 w 340"/>
                <a:gd name="T25" fmla="*/ 283 h 453"/>
                <a:gd name="T26" fmla="*/ 340 w 340"/>
                <a:gd name="T27" fmla="*/ 226 h 453"/>
                <a:gd name="T28" fmla="*/ 284 w 340"/>
                <a:gd name="T29" fmla="*/ 226 h 453"/>
                <a:gd name="T30" fmla="*/ 284 w 340"/>
                <a:gd name="T31" fmla="*/ 170 h 453"/>
                <a:gd name="T32" fmla="*/ 227 w 340"/>
                <a:gd name="T33" fmla="*/ 170 h 453"/>
                <a:gd name="T34" fmla="*/ 227 w 340"/>
                <a:gd name="T35" fmla="*/ 113 h 453"/>
                <a:gd name="T36" fmla="*/ 170 w 340"/>
                <a:gd name="T37" fmla="*/ 113 h 453"/>
                <a:gd name="T38" fmla="*/ 170 w 340"/>
                <a:gd name="T39" fmla="*/ 56 h 453"/>
                <a:gd name="T40" fmla="*/ 114 w 340"/>
                <a:gd name="T41" fmla="*/ 56 h 453"/>
                <a:gd name="T42" fmla="*/ 114 w 340"/>
                <a:gd name="T43" fmla="*/ 0 h 453"/>
                <a:gd name="T44" fmla="*/ 57 w 340"/>
                <a:gd name="T4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0" h="453">
                  <a:moveTo>
                    <a:pt x="57" y="0"/>
                  </a:moveTo>
                  <a:lnTo>
                    <a:pt x="57" y="113"/>
                  </a:lnTo>
                  <a:lnTo>
                    <a:pt x="114" y="113"/>
                  </a:lnTo>
                  <a:lnTo>
                    <a:pt x="114" y="226"/>
                  </a:lnTo>
                  <a:lnTo>
                    <a:pt x="57" y="226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397"/>
                  </a:lnTo>
                  <a:lnTo>
                    <a:pt x="284" y="397"/>
                  </a:lnTo>
                  <a:lnTo>
                    <a:pt x="284" y="283"/>
                  </a:lnTo>
                  <a:lnTo>
                    <a:pt x="340" y="283"/>
                  </a:lnTo>
                  <a:lnTo>
                    <a:pt x="340" y="226"/>
                  </a:lnTo>
                  <a:lnTo>
                    <a:pt x="284" y="226"/>
                  </a:lnTo>
                  <a:lnTo>
                    <a:pt x="284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1" name="Freeform 304">
              <a:extLst>
                <a:ext uri="{FF2B5EF4-FFF2-40B4-BE49-F238E27FC236}">
                  <a16:creationId xmlns:a16="http://schemas.microsoft.com/office/drawing/2014/main" id="{6360E2CB-F7FA-47E8-953E-942C0434BE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1140"/>
              <a:ext cx="454" cy="454"/>
            </a:xfrm>
            <a:custGeom>
              <a:avLst/>
              <a:gdLst>
                <a:gd name="T0" fmla="*/ 340 w 454"/>
                <a:gd name="T1" fmla="*/ 397 h 454"/>
                <a:gd name="T2" fmla="*/ 227 w 454"/>
                <a:gd name="T3" fmla="*/ 397 h 454"/>
                <a:gd name="T4" fmla="*/ 227 w 454"/>
                <a:gd name="T5" fmla="*/ 454 h 454"/>
                <a:gd name="T6" fmla="*/ 170 w 454"/>
                <a:gd name="T7" fmla="*/ 454 h 454"/>
                <a:gd name="T8" fmla="*/ 170 w 454"/>
                <a:gd name="T9" fmla="*/ 397 h 454"/>
                <a:gd name="T10" fmla="*/ 113 w 454"/>
                <a:gd name="T11" fmla="*/ 397 h 454"/>
                <a:gd name="T12" fmla="*/ 113 w 454"/>
                <a:gd name="T13" fmla="*/ 454 h 454"/>
                <a:gd name="T14" fmla="*/ 57 w 454"/>
                <a:gd name="T15" fmla="*/ 454 h 454"/>
                <a:gd name="T16" fmla="*/ 57 w 454"/>
                <a:gd name="T17" fmla="*/ 397 h 454"/>
                <a:gd name="T18" fmla="*/ 0 w 454"/>
                <a:gd name="T19" fmla="*/ 397 h 454"/>
                <a:gd name="T20" fmla="*/ 0 w 454"/>
                <a:gd name="T21" fmla="*/ 170 h 454"/>
                <a:gd name="T22" fmla="*/ 57 w 454"/>
                <a:gd name="T23" fmla="*/ 170 h 454"/>
                <a:gd name="T24" fmla="*/ 57 w 454"/>
                <a:gd name="T25" fmla="*/ 0 h 454"/>
                <a:gd name="T26" fmla="*/ 170 w 454"/>
                <a:gd name="T27" fmla="*/ 0 h 454"/>
                <a:gd name="T28" fmla="*/ 170 w 454"/>
                <a:gd name="T29" fmla="*/ 57 h 454"/>
                <a:gd name="T30" fmla="*/ 284 w 454"/>
                <a:gd name="T31" fmla="*/ 57 h 454"/>
                <a:gd name="T32" fmla="*/ 284 w 454"/>
                <a:gd name="T33" fmla="*/ 114 h 454"/>
                <a:gd name="T34" fmla="*/ 397 w 454"/>
                <a:gd name="T35" fmla="*/ 114 h 454"/>
                <a:gd name="T36" fmla="*/ 397 w 454"/>
                <a:gd name="T37" fmla="*/ 227 h 454"/>
                <a:gd name="T38" fmla="*/ 454 w 454"/>
                <a:gd name="T39" fmla="*/ 227 h 454"/>
                <a:gd name="T40" fmla="*/ 454 w 454"/>
                <a:gd name="T41" fmla="*/ 340 h 454"/>
                <a:gd name="T42" fmla="*/ 397 w 454"/>
                <a:gd name="T43" fmla="*/ 340 h 454"/>
                <a:gd name="T44" fmla="*/ 397 w 454"/>
                <a:gd name="T45" fmla="*/ 397 h 454"/>
                <a:gd name="T46" fmla="*/ 340 w 454"/>
                <a:gd name="T47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4" h="454">
                  <a:moveTo>
                    <a:pt x="340" y="397"/>
                  </a:moveTo>
                  <a:lnTo>
                    <a:pt x="227" y="397"/>
                  </a:lnTo>
                  <a:lnTo>
                    <a:pt x="227" y="454"/>
                  </a:lnTo>
                  <a:lnTo>
                    <a:pt x="170" y="454"/>
                  </a:lnTo>
                  <a:lnTo>
                    <a:pt x="170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40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2" name="Freeform 305">
              <a:extLst>
                <a:ext uri="{FF2B5EF4-FFF2-40B4-BE49-F238E27FC236}">
                  <a16:creationId xmlns:a16="http://schemas.microsoft.com/office/drawing/2014/main" id="{89963185-BD70-4D0C-B8DC-489524BC61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70" cy="113"/>
            </a:xfrm>
            <a:custGeom>
              <a:avLst/>
              <a:gdLst>
                <a:gd name="T0" fmla="*/ 170 w 170"/>
                <a:gd name="T1" fmla="*/ 0 h 113"/>
                <a:gd name="T2" fmla="*/ 57 w 170"/>
                <a:gd name="T3" fmla="*/ 0 h 113"/>
                <a:gd name="T4" fmla="*/ 57 w 170"/>
                <a:gd name="T5" fmla="*/ 57 h 113"/>
                <a:gd name="T6" fmla="*/ 0 w 170"/>
                <a:gd name="T7" fmla="*/ 57 h 113"/>
                <a:gd name="T8" fmla="*/ 0 w 170"/>
                <a:gd name="T9" fmla="*/ 113 h 113"/>
                <a:gd name="T10" fmla="*/ 170 w 170"/>
                <a:gd name="T11" fmla="*/ 113 h 113"/>
                <a:gd name="T12" fmla="*/ 170 w 170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3">
                  <a:moveTo>
                    <a:pt x="170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3" name="Freeform 306">
              <a:extLst>
                <a:ext uri="{FF2B5EF4-FFF2-40B4-BE49-F238E27FC236}">
                  <a16:creationId xmlns:a16="http://schemas.microsoft.com/office/drawing/2014/main" id="{F47F3FAA-F38E-4197-AF37-C02449B7D98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084"/>
              <a:ext cx="680" cy="567"/>
            </a:xfrm>
            <a:custGeom>
              <a:avLst/>
              <a:gdLst>
                <a:gd name="T0" fmla="*/ 0 w 680"/>
                <a:gd name="T1" fmla="*/ 0 h 567"/>
                <a:gd name="T2" fmla="*/ 0 w 680"/>
                <a:gd name="T3" fmla="*/ 226 h 567"/>
                <a:gd name="T4" fmla="*/ 56 w 680"/>
                <a:gd name="T5" fmla="*/ 226 h 567"/>
                <a:gd name="T6" fmla="*/ 56 w 680"/>
                <a:gd name="T7" fmla="*/ 283 h 567"/>
                <a:gd name="T8" fmla="*/ 113 w 680"/>
                <a:gd name="T9" fmla="*/ 283 h 567"/>
                <a:gd name="T10" fmla="*/ 113 w 680"/>
                <a:gd name="T11" fmla="*/ 340 h 567"/>
                <a:gd name="T12" fmla="*/ 170 w 680"/>
                <a:gd name="T13" fmla="*/ 340 h 567"/>
                <a:gd name="T14" fmla="*/ 170 w 680"/>
                <a:gd name="T15" fmla="*/ 396 h 567"/>
                <a:gd name="T16" fmla="*/ 226 w 680"/>
                <a:gd name="T17" fmla="*/ 396 h 567"/>
                <a:gd name="T18" fmla="*/ 226 w 680"/>
                <a:gd name="T19" fmla="*/ 453 h 567"/>
                <a:gd name="T20" fmla="*/ 170 w 680"/>
                <a:gd name="T21" fmla="*/ 453 h 567"/>
                <a:gd name="T22" fmla="*/ 170 w 680"/>
                <a:gd name="T23" fmla="*/ 510 h 567"/>
                <a:gd name="T24" fmla="*/ 283 w 680"/>
                <a:gd name="T25" fmla="*/ 510 h 567"/>
                <a:gd name="T26" fmla="*/ 283 w 680"/>
                <a:gd name="T27" fmla="*/ 567 h 567"/>
                <a:gd name="T28" fmla="*/ 510 w 680"/>
                <a:gd name="T29" fmla="*/ 567 h 567"/>
                <a:gd name="T30" fmla="*/ 510 w 680"/>
                <a:gd name="T31" fmla="*/ 453 h 567"/>
                <a:gd name="T32" fmla="*/ 623 w 680"/>
                <a:gd name="T33" fmla="*/ 453 h 567"/>
                <a:gd name="T34" fmla="*/ 623 w 680"/>
                <a:gd name="T35" fmla="*/ 340 h 567"/>
                <a:gd name="T36" fmla="*/ 680 w 680"/>
                <a:gd name="T37" fmla="*/ 340 h 567"/>
                <a:gd name="T38" fmla="*/ 680 w 680"/>
                <a:gd name="T39" fmla="*/ 283 h 567"/>
                <a:gd name="T40" fmla="*/ 623 w 680"/>
                <a:gd name="T41" fmla="*/ 283 h 567"/>
                <a:gd name="T42" fmla="*/ 623 w 680"/>
                <a:gd name="T43" fmla="*/ 113 h 567"/>
                <a:gd name="T44" fmla="*/ 510 w 680"/>
                <a:gd name="T45" fmla="*/ 113 h 567"/>
                <a:gd name="T46" fmla="*/ 510 w 680"/>
                <a:gd name="T47" fmla="*/ 56 h 567"/>
                <a:gd name="T48" fmla="*/ 283 w 680"/>
                <a:gd name="T49" fmla="*/ 56 h 567"/>
                <a:gd name="T50" fmla="*/ 283 w 680"/>
                <a:gd name="T51" fmla="*/ 113 h 567"/>
                <a:gd name="T52" fmla="*/ 170 w 680"/>
                <a:gd name="T53" fmla="*/ 113 h 567"/>
                <a:gd name="T54" fmla="*/ 170 w 680"/>
                <a:gd name="T55" fmla="*/ 56 h 567"/>
                <a:gd name="T56" fmla="*/ 113 w 680"/>
                <a:gd name="T57" fmla="*/ 56 h 567"/>
                <a:gd name="T58" fmla="*/ 113 w 680"/>
                <a:gd name="T59" fmla="*/ 0 h 567"/>
                <a:gd name="T60" fmla="*/ 0 w 680"/>
                <a:gd name="T6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80" h="567">
                  <a:moveTo>
                    <a:pt x="0" y="0"/>
                  </a:move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396"/>
                  </a:lnTo>
                  <a:lnTo>
                    <a:pt x="226" y="396"/>
                  </a:lnTo>
                  <a:lnTo>
                    <a:pt x="226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283" y="510"/>
                  </a:lnTo>
                  <a:lnTo>
                    <a:pt x="283" y="567"/>
                  </a:lnTo>
                  <a:lnTo>
                    <a:pt x="510" y="567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40"/>
                  </a:lnTo>
                  <a:lnTo>
                    <a:pt x="680" y="340"/>
                  </a:lnTo>
                  <a:lnTo>
                    <a:pt x="680" y="283"/>
                  </a:lnTo>
                  <a:lnTo>
                    <a:pt x="623" y="283"/>
                  </a:lnTo>
                  <a:lnTo>
                    <a:pt x="623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4" name="Freeform 307">
              <a:extLst>
                <a:ext uri="{FF2B5EF4-FFF2-40B4-BE49-F238E27FC236}">
                  <a16:creationId xmlns:a16="http://schemas.microsoft.com/office/drawing/2014/main" id="{7E3521B9-36A8-4506-B28C-50A37D28508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480"/>
              <a:ext cx="397" cy="284"/>
            </a:xfrm>
            <a:custGeom>
              <a:avLst/>
              <a:gdLst>
                <a:gd name="T0" fmla="*/ 57 w 397"/>
                <a:gd name="T1" fmla="*/ 0 h 284"/>
                <a:gd name="T2" fmla="*/ 0 w 397"/>
                <a:gd name="T3" fmla="*/ 0 h 284"/>
                <a:gd name="T4" fmla="*/ 0 w 397"/>
                <a:gd name="T5" fmla="*/ 171 h 284"/>
                <a:gd name="T6" fmla="*/ 170 w 397"/>
                <a:gd name="T7" fmla="*/ 171 h 284"/>
                <a:gd name="T8" fmla="*/ 170 w 397"/>
                <a:gd name="T9" fmla="*/ 284 h 284"/>
                <a:gd name="T10" fmla="*/ 284 w 397"/>
                <a:gd name="T11" fmla="*/ 284 h 284"/>
                <a:gd name="T12" fmla="*/ 284 w 397"/>
                <a:gd name="T13" fmla="*/ 227 h 284"/>
                <a:gd name="T14" fmla="*/ 341 w 397"/>
                <a:gd name="T15" fmla="*/ 227 h 284"/>
                <a:gd name="T16" fmla="*/ 341 w 397"/>
                <a:gd name="T17" fmla="*/ 171 h 284"/>
                <a:gd name="T18" fmla="*/ 397 w 397"/>
                <a:gd name="T19" fmla="*/ 171 h 284"/>
                <a:gd name="T20" fmla="*/ 397 w 397"/>
                <a:gd name="T21" fmla="*/ 57 h 284"/>
                <a:gd name="T22" fmla="*/ 284 w 397"/>
                <a:gd name="T23" fmla="*/ 57 h 284"/>
                <a:gd name="T24" fmla="*/ 284 w 397"/>
                <a:gd name="T25" fmla="*/ 114 h 284"/>
                <a:gd name="T26" fmla="*/ 227 w 397"/>
                <a:gd name="T27" fmla="*/ 114 h 284"/>
                <a:gd name="T28" fmla="*/ 227 w 397"/>
                <a:gd name="T29" fmla="*/ 57 h 284"/>
                <a:gd name="T30" fmla="*/ 170 w 397"/>
                <a:gd name="T31" fmla="*/ 57 h 284"/>
                <a:gd name="T32" fmla="*/ 170 w 397"/>
                <a:gd name="T33" fmla="*/ 114 h 284"/>
                <a:gd name="T34" fmla="*/ 114 w 397"/>
                <a:gd name="T35" fmla="*/ 114 h 284"/>
                <a:gd name="T36" fmla="*/ 114 w 397"/>
                <a:gd name="T37" fmla="*/ 57 h 284"/>
                <a:gd name="T38" fmla="*/ 57 w 397"/>
                <a:gd name="T39" fmla="*/ 57 h 284"/>
                <a:gd name="T40" fmla="*/ 57 w 397"/>
                <a:gd name="T4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284">
                  <a:moveTo>
                    <a:pt x="57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70" y="171"/>
                  </a:lnTo>
                  <a:lnTo>
                    <a:pt x="170" y="284"/>
                  </a:lnTo>
                  <a:lnTo>
                    <a:pt x="284" y="284"/>
                  </a:lnTo>
                  <a:lnTo>
                    <a:pt x="284" y="227"/>
                  </a:lnTo>
                  <a:lnTo>
                    <a:pt x="341" y="227"/>
                  </a:lnTo>
                  <a:lnTo>
                    <a:pt x="341" y="171"/>
                  </a:lnTo>
                  <a:lnTo>
                    <a:pt x="397" y="171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170" y="5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5" name="Freeform 308">
              <a:extLst>
                <a:ext uri="{FF2B5EF4-FFF2-40B4-BE49-F238E27FC236}">
                  <a16:creationId xmlns:a16="http://schemas.microsoft.com/office/drawing/2014/main" id="{89DE9032-1271-48B3-848B-F35FD743E80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651"/>
              <a:ext cx="340" cy="283"/>
            </a:xfrm>
            <a:custGeom>
              <a:avLst/>
              <a:gdLst>
                <a:gd name="T0" fmla="*/ 283 w 340"/>
                <a:gd name="T1" fmla="*/ 226 h 283"/>
                <a:gd name="T2" fmla="*/ 56 w 340"/>
                <a:gd name="T3" fmla="*/ 226 h 283"/>
                <a:gd name="T4" fmla="*/ 56 w 340"/>
                <a:gd name="T5" fmla="*/ 283 h 283"/>
                <a:gd name="T6" fmla="*/ 0 w 340"/>
                <a:gd name="T7" fmla="*/ 283 h 283"/>
                <a:gd name="T8" fmla="*/ 0 w 340"/>
                <a:gd name="T9" fmla="*/ 170 h 283"/>
                <a:gd name="T10" fmla="*/ 56 w 340"/>
                <a:gd name="T11" fmla="*/ 170 h 283"/>
                <a:gd name="T12" fmla="*/ 56 w 340"/>
                <a:gd name="T13" fmla="*/ 113 h 283"/>
                <a:gd name="T14" fmla="*/ 170 w 340"/>
                <a:gd name="T15" fmla="*/ 113 h 283"/>
                <a:gd name="T16" fmla="*/ 170 w 340"/>
                <a:gd name="T17" fmla="*/ 56 h 283"/>
                <a:gd name="T18" fmla="*/ 227 w 340"/>
                <a:gd name="T19" fmla="*/ 56 h 283"/>
                <a:gd name="T20" fmla="*/ 227 w 340"/>
                <a:gd name="T21" fmla="*/ 0 h 283"/>
                <a:gd name="T22" fmla="*/ 283 w 340"/>
                <a:gd name="T23" fmla="*/ 0 h 283"/>
                <a:gd name="T24" fmla="*/ 283 w 340"/>
                <a:gd name="T25" fmla="*/ 56 h 283"/>
                <a:gd name="T26" fmla="*/ 340 w 340"/>
                <a:gd name="T27" fmla="*/ 56 h 283"/>
                <a:gd name="T28" fmla="*/ 340 w 340"/>
                <a:gd name="T29" fmla="*/ 113 h 283"/>
                <a:gd name="T30" fmla="*/ 283 w 340"/>
                <a:gd name="T31" fmla="*/ 113 h 283"/>
                <a:gd name="T32" fmla="*/ 283 w 340"/>
                <a:gd name="T33" fmla="*/ 226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283">
                  <a:moveTo>
                    <a:pt x="283" y="226"/>
                  </a:moveTo>
                  <a:lnTo>
                    <a:pt x="56" y="226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283" y="113"/>
                  </a:lnTo>
                  <a:lnTo>
                    <a:pt x="283" y="22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6" name="Freeform 309">
              <a:extLst>
                <a:ext uri="{FF2B5EF4-FFF2-40B4-BE49-F238E27FC236}">
                  <a16:creationId xmlns:a16="http://schemas.microsoft.com/office/drawing/2014/main" id="{283A5DBA-4835-4646-9797-443A36D6074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877"/>
              <a:ext cx="511" cy="454"/>
            </a:xfrm>
            <a:custGeom>
              <a:avLst/>
              <a:gdLst>
                <a:gd name="T0" fmla="*/ 114 w 511"/>
                <a:gd name="T1" fmla="*/ 397 h 454"/>
                <a:gd name="T2" fmla="*/ 57 w 511"/>
                <a:gd name="T3" fmla="*/ 397 h 454"/>
                <a:gd name="T4" fmla="*/ 57 w 511"/>
                <a:gd name="T5" fmla="*/ 284 h 454"/>
                <a:gd name="T6" fmla="*/ 0 w 511"/>
                <a:gd name="T7" fmla="*/ 284 h 454"/>
                <a:gd name="T8" fmla="*/ 0 w 511"/>
                <a:gd name="T9" fmla="*/ 170 h 454"/>
                <a:gd name="T10" fmla="*/ 57 w 511"/>
                <a:gd name="T11" fmla="*/ 170 h 454"/>
                <a:gd name="T12" fmla="*/ 57 w 511"/>
                <a:gd name="T13" fmla="*/ 57 h 454"/>
                <a:gd name="T14" fmla="*/ 170 w 511"/>
                <a:gd name="T15" fmla="*/ 57 h 454"/>
                <a:gd name="T16" fmla="*/ 170 w 511"/>
                <a:gd name="T17" fmla="*/ 0 h 454"/>
                <a:gd name="T18" fmla="*/ 397 w 511"/>
                <a:gd name="T19" fmla="*/ 0 h 454"/>
                <a:gd name="T20" fmla="*/ 397 w 511"/>
                <a:gd name="T21" fmla="*/ 227 h 454"/>
                <a:gd name="T22" fmla="*/ 454 w 511"/>
                <a:gd name="T23" fmla="*/ 227 h 454"/>
                <a:gd name="T24" fmla="*/ 454 w 511"/>
                <a:gd name="T25" fmla="*/ 170 h 454"/>
                <a:gd name="T26" fmla="*/ 511 w 511"/>
                <a:gd name="T27" fmla="*/ 170 h 454"/>
                <a:gd name="T28" fmla="*/ 511 w 511"/>
                <a:gd name="T29" fmla="*/ 397 h 454"/>
                <a:gd name="T30" fmla="*/ 454 w 511"/>
                <a:gd name="T31" fmla="*/ 397 h 454"/>
                <a:gd name="T32" fmla="*/ 454 w 511"/>
                <a:gd name="T33" fmla="*/ 454 h 454"/>
                <a:gd name="T34" fmla="*/ 397 w 511"/>
                <a:gd name="T35" fmla="*/ 454 h 454"/>
                <a:gd name="T36" fmla="*/ 397 w 511"/>
                <a:gd name="T37" fmla="*/ 397 h 454"/>
                <a:gd name="T38" fmla="*/ 341 w 511"/>
                <a:gd name="T39" fmla="*/ 397 h 454"/>
                <a:gd name="T40" fmla="*/ 341 w 511"/>
                <a:gd name="T41" fmla="*/ 341 h 454"/>
                <a:gd name="T42" fmla="*/ 227 w 511"/>
                <a:gd name="T43" fmla="*/ 341 h 454"/>
                <a:gd name="T44" fmla="*/ 227 w 511"/>
                <a:gd name="T45" fmla="*/ 284 h 454"/>
                <a:gd name="T46" fmla="*/ 170 w 511"/>
                <a:gd name="T47" fmla="*/ 284 h 454"/>
                <a:gd name="T48" fmla="*/ 170 w 511"/>
                <a:gd name="T49" fmla="*/ 341 h 454"/>
                <a:gd name="T50" fmla="*/ 114 w 511"/>
                <a:gd name="T51" fmla="*/ 341 h 454"/>
                <a:gd name="T52" fmla="*/ 114 w 511"/>
                <a:gd name="T53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1" h="454">
                  <a:moveTo>
                    <a:pt x="114" y="397"/>
                  </a:move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397" y="0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397"/>
                  </a:lnTo>
                  <a:lnTo>
                    <a:pt x="454" y="397"/>
                  </a:lnTo>
                  <a:lnTo>
                    <a:pt x="454" y="454"/>
                  </a:lnTo>
                  <a:lnTo>
                    <a:pt x="397" y="454"/>
                  </a:lnTo>
                  <a:lnTo>
                    <a:pt x="397" y="397"/>
                  </a:lnTo>
                  <a:lnTo>
                    <a:pt x="341" y="397"/>
                  </a:lnTo>
                  <a:lnTo>
                    <a:pt x="341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341"/>
                  </a:lnTo>
                  <a:lnTo>
                    <a:pt x="114" y="341"/>
                  </a:lnTo>
                  <a:lnTo>
                    <a:pt x="114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2AAF6FC3-4A59-4FF5-B0AC-11E4A58FD9E9}"/>
              </a:ext>
            </a:extLst>
          </p:cNvPr>
          <p:cNvGrpSpPr/>
          <p:nvPr/>
        </p:nvGrpSpPr>
        <p:grpSpPr>
          <a:xfrm>
            <a:off x="2919567" y="1333629"/>
            <a:ext cx="720000" cy="430244"/>
            <a:chOff x="6555416" y="4900731"/>
            <a:chExt cx="720000" cy="378515"/>
          </a:xfrm>
        </p:grpSpPr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00497D10-51C7-4110-8DDA-AB334AEC949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奈良市</a:t>
              </a:r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02CAF48F-3323-418C-8D0C-38A48ECCB35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E6CEC0C2-D1CD-48C5-A50D-662A198A1D99}"/>
              </a:ext>
            </a:extLst>
          </p:cNvPr>
          <p:cNvGrpSpPr/>
          <p:nvPr/>
        </p:nvGrpSpPr>
        <p:grpSpPr>
          <a:xfrm>
            <a:off x="5394254" y="2951497"/>
            <a:ext cx="720000" cy="430244"/>
            <a:chOff x="6555416" y="4900731"/>
            <a:chExt cx="720000" cy="378515"/>
          </a:xfrm>
        </p:grpSpPr>
        <p:sp>
          <p:nvSpPr>
            <p:cNvPr id="49" name="四角形: 上の 2 つの角を丸める 48">
              <a:extLst>
                <a:ext uri="{FF2B5EF4-FFF2-40B4-BE49-F238E27FC236}">
                  <a16:creationId xmlns:a16="http://schemas.microsoft.com/office/drawing/2014/main" id="{48478052-A341-4AE6-BDDF-6E37B8BB05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曽爾村</a:t>
              </a:r>
            </a:p>
          </p:txBody>
        </p:sp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04609B7F-8215-432E-9558-0B2CD8583B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8AA543EF-B5B2-4F1D-96B9-2D397D297CB9}"/>
              </a:ext>
            </a:extLst>
          </p:cNvPr>
          <p:cNvGrpSpPr/>
          <p:nvPr/>
        </p:nvGrpSpPr>
        <p:grpSpPr>
          <a:xfrm>
            <a:off x="1846671" y="861189"/>
            <a:ext cx="720000" cy="430244"/>
            <a:chOff x="6555416" y="4900731"/>
            <a:chExt cx="720000" cy="378515"/>
          </a:xfrm>
        </p:grpSpPr>
        <p:sp>
          <p:nvSpPr>
            <p:cNvPr id="52" name="四角形: 上の 2 つの角を丸める 51">
              <a:extLst>
                <a:ext uri="{FF2B5EF4-FFF2-40B4-BE49-F238E27FC236}">
                  <a16:creationId xmlns:a16="http://schemas.microsoft.com/office/drawing/2014/main" id="{4F083748-1E63-4BD1-97A8-15C33F2284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生駒市</a:t>
              </a:r>
            </a:p>
          </p:txBody>
        </p:sp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1FDE9F13-2A17-4EE4-98F6-2CAC99A1D72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28B5EBAD-940F-4F06-A702-E0C7EFDF62A3}"/>
              </a:ext>
            </a:extLst>
          </p:cNvPr>
          <p:cNvGrpSpPr/>
          <p:nvPr/>
        </p:nvGrpSpPr>
        <p:grpSpPr>
          <a:xfrm>
            <a:off x="4540814" y="2951497"/>
            <a:ext cx="720000" cy="430244"/>
            <a:chOff x="6555416" y="4900731"/>
            <a:chExt cx="720000" cy="378515"/>
          </a:xfrm>
        </p:grpSpPr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8397CB26-6814-4242-AED3-E3765AC315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宇陀市</a:t>
              </a:r>
            </a:p>
          </p:txBody>
        </p:sp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285D99C0-787A-4A72-84E4-5512A254D8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9EE64D60-3BE1-46FB-BF5A-F8A96DB34DB8}"/>
              </a:ext>
            </a:extLst>
          </p:cNvPr>
          <p:cNvGrpSpPr/>
          <p:nvPr/>
        </p:nvGrpSpPr>
        <p:grpSpPr>
          <a:xfrm>
            <a:off x="5394254" y="3670825"/>
            <a:ext cx="720000" cy="430244"/>
            <a:chOff x="6555416" y="4900731"/>
            <a:chExt cx="720000" cy="378515"/>
          </a:xfrm>
        </p:grpSpPr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6CF4CE1E-43D7-475E-83D9-0FFBD26A63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御杖村</a:t>
              </a: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AA415D3B-3D7E-41A4-90B1-3022F8E278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9F8FA6A9-AC25-447C-A373-5316B811F3D0}"/>
              </a:ext>
            </a:extLst>
          </p:cNvPr>
          <p:cNvGrpSpPr/>
          <p:nvPr/>
        </p:nvGrpSpPr>
        <p:grpSpPr>
          <a:xfrm>
            <a:off x="4540814" y="4196067"/>
            <a:ext cx="720000" cy="430244"/>
            <a:chOff x="6555416" y="4900731"/>
            <a:chExt cx="720000" cy="378515"/>
          </a:xfrm>
        </p:grpSpPr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55C0144E-1D20-496B-9570-FEFF909E67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東吉野村</a:t>
              </a:r>
            </a:p>
          </p:txBody>
        </p:sp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33933F04-9464-4C4F-83E9-6D4066805BD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D8B96D05-F533-48BA-B810-71925D1A01F8}"/>
              </a:ext>
            </a:extLst>
          </p:cNvPr>
          <p:cNvGrpSpPr/>
          <p:nvPr/>
        </p:nvGrpSpPr>
        <p:grpSpPr>
          <a:xfrm>
            <a:off x="4309166" y="5365513"/>
            <a:ext cx="720000" cy="430244"/>
            <a:chOff x="6555416" y="4900731"/>
            <a:chExt cx="720000" cy="378515"/>
          </a:xfrm>
        </p:grpSpPr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1AA87897-3CD0-4EBE-90B8-180E03F733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川上村</a:t>
              </a:r>
            </a:p>
          </p:txBody>
        </p:sp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62BE8870-C99F-4A96-B916-2D6957F868B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E4DBFC80-08E0-4F8B-BA3E-6B26BE668E0C}"/>
              </a:ext>
            </a:extLst>
          </p:cNvPr>
          <p:cNvGrpSpPr/>
          <p:nvPr/>
        </p:nvGrpSpPr>
        <p:grpSpPr>
          <a:xfrm>
            <a:off x="4309166" y="6804169"/>
            <a:ext cx="720000" cy="430244"/>
            <a:chOff x="6555416" y="4900731"/>
            <a:chExt cx="720000" cy="378515"/>
          </a:xfrm>
        </p:grpSpPr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6302ADAA-37EB-4752-A3F1-2D290C1AB19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上北山村</a:t>
              </a: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E6AAA71E-0DCD-4EE1-96B2-1FB2947494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86C16B61-B6D4-4EE6-BC9F-C184023A6D8B}"/>
              </a:ext>
            </a:extLst>
          </p:cNvPr>
          <p:cNvGrpSpPr/>
          <p:nvPr/>
        </p:nvGrpSpPr>
        <p:grpSpPr>
          <a:xfrm>
            <a:off x="3711758" y="7742953"/>
            <a:ext cx="720000" cy="430244"/>
            <a:chOff x="6555416" y="4900731"/>
            <a:chExt cx="720000" cy="378515"/>
          </a:xfrm>
        </p:grpSpPr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C72F8357-C8A2-430F-9D1F-D8075D863D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下北山村</a:t>
              </a:r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B53A07F1-1F30-4962-906C-DAAF065D6D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9C319299-BBA6-4CA1-9BF5-E2FAD53680F9}"/>
              </a:ext>
            </a:extLst>
          </p:cNvPr>
          <p:cNvGrpSpPr/>
          <p:nvPr/>
        </p:nvGrpSpPr>
        <p:grpSpPr>
          <a:xfrm>
            <a:off x="1114862" y="6804169"/>
            <a:ext cx="720000" cy="430244"/>
            <a:chOff x="6555416" y="4900731"/>
            <a:chExt cx="720000" cy="378515"/>
          </a:xfrm>
        </p:grpSpPr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B07052B6-0098-4A75-9CB3-94074D61117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野迫川村</a:t>
              </a:r>
            </a:p>
          </p:txBody>
        </p:sp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D8DCA147-1A40-4CEA-BD61-8270CD5A4A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89A59D50-37F8-4DBE-94D4-9194637D5060}"/>
              </a:ext>
            </a:extLst>
          </p:cNvPr>
          <p:cNvGrpSpPr/>
          <p:nvPr/>
        </p:nvGrpSpPr>
        <p:grpSpPr>
          <a:xfrm>
            <a:off x="2224334" y="8035561"/>
            <a:ext cx="720000" cy="430244"/>
            <a:chOff x="6555416" y="4900731"/>
            <a:chExt cx="720000" cy="378515"/>
          </a:xfrm>
        </p:grpSpPr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946D8EFE-026F-4540-907B-0DA2C0CD2A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十津川村</a:t>
              </a:r>
            </a:p>
          </p:txBody>
        </p: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94EC122E-95C7-461E-A50B-2ADECEE14E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6E7FCD37-584B-4A66-806A-33125E544C65}"/>
              </a:ext>
            </a:extLst>
          </p:cNvPr>
          <p:cNvGrpSpPr/>
          <p:nvPr/>
        </p:nvGrpSpPr>
        <p:grpSpPr>
          <a:xfrm>
            <a:off x="3138734" y="5231401"/>
            <a:ext cx="720000" cy="430244"/>
            <a:chOff x="6555416" y="4900731"/>
            <a:chExt cx="720000" cy="378515"/>
          </a:xfrm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974D790C-801D-4759-A795-EC1A38378FA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黒滝村</a:t>
              </a:r>
            </a:p>
          </p:txBody>
        </p:sp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6C866562-3499-413E-91FE-C26A5B8D96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DC70C16C-50AA-4E5A-9587-F7E8C1A4436A}"/>
              </a:ext>
            </a:extLst>
          </p:cNvPr>
          <p:cNvGrpSpPr/>
          <p:nvPr/>
        </p:nvGrpSpPr>
        <p:grpSpPr>
          <a:xfrm>
            <a:off x="2358446" y="5231401"/>
            <a:ext cx="720000" cy="430244"/>
            <a:chOff x="6555416" y="4900731"/>
            <a:chExt cx="720000" cy="378515"/>
          </a:xfrm>
        </p:grpSpPr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E4090AC5-13EB-4971-AF15-29D512DE82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下市町</a:t>
              </a:r>
            </a:p>
          </p:txBody>
        </p:sp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12BE504C-1BB8-47E4-91EB-39FCEBBB86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4ADFF691-01B4-4D68-8606-26CFCE8CF16B}"/>
              </a:ext>
            </a:extLst>
          </p:cNvPr>
          <p:cNvGrpSpPr/>
          <p:nvPr/>
        </p:nvGrpSpPr>
        <p:grpSpPr>
          <a:xfrm>
            <a:off x="1578158" y="5231401"/>
            <a:ext cx="720000" cy="430244"/>
            <a:chOff x="6555416" y="4900731"/>
            <a:chExt cx="720000" cy="378515"/>
          </a:xfrm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5C0624E6-49E6-4086-B388-B9CB63E761B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五條市</a:t>
              </a:r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879F29DA-C6D7-4366-B411-9D2BBA19F5E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3D8A7EBC-508D-4AB4-B1B8-DBBBAC036313}"/>
              </a:ext>
            </a:extLst>
          </p:cNvPr>
          <p:cNvGrpSpPr/>
          <p:nvPr/>
        </p:nvGrpSpPr>
        <p:grpSpPr>
          <a:xfrm>
            <a:off x="3004622" y="6023881"/>
            <a:ext cx="720000" cy="430244"/>
            <a:chOff x="6555416" y="4900731"/>
            <a:chExt cx="720000" cy="378515"/>
          </a:xfrm>
        </p:grpSpPr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5DC2A240-2A7F-44AD-9E09-B11AD82CA6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天川村</a:t>
              </a:r>
            </a:p>
          </p:txBody>
        </p:sp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1C940595-31B4-409E-A767-764D7DB580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1EDC0E97-34C5-4286-8EC2-3E7833D46934}"/>
              </a:ext>
            </a:extLst>
          </p:cNvPr>
          <p:cNvGrpSpPr/>
          <p:nvPr/>
        </p:nvGrpSpPr>
        <p:grpSpPr>
          <a:xfrm>
            <a:off x="3138734" y="4766788"/>
            <a:ext cx="720000" cy="430244"/>
            <a:chOff x="6555416" y="4900731"/>
            <a:chExt cx="720000" cy="378515"/>
          </a:xfrm>
        </p:grpSpPr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69D80E65-109F-4C04-95E8-62781235300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吉野町</a:t>
              </a:r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52BEDD91-3AD1-4061-BD7E-2F40FECB88F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8FDCCEC2-1237-4775-89BF-5412913D9A12}"/>
              </a:ext>
            </a:extLst>
          </p:cNvPr>
          <p:cNvGrpSpPr/>
          <p:nvPr/>
        </p:nvGrpSpPr>
        <p:grpSpPr>
          <a:xfrm>
            <a:off x="2358446" y="4766788"/>
            <a:ext cx="720000" cy="430244"/>
            <a:chOff x="6555416" y="4900731"/>
            <a:chExt cx="720000" cy="378515"/>
          </a:xfrm>
        </p:grpSpPr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59F0D2A6-5ADC-4647-A993-AF90B056FFE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大淀町</a:t>
              </a:r>
            </a:p>
          </p:txBody>
        </p:sp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9A6B0435-238E-4AE1-9F69-FC676A2228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E5572746-4604-48A3-89DA-41AAC2725481}"/>
              </a:ext>
            </a:extLst>
          </p:cNvPr>
          <p:cNvGrpSpPr/>
          <p:nvPr/>
        </p:nvGrpSpPr>
        <p:grpSpPr>
          <a:xfrm>
            <a:off x="1578158" y="4766788"/>
            <a:ext cx="720000" cy="430244"/>
            <a:chOff x="6555416" y="4900731"/>
            <a:chExt cx="720000" cy="378515"/>
          </a:xfrm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EF9DA6BC-542B-46CB-B915-5964DF9A40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御所市</a:t>
              </a:r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931F712B-88D5-4266-B6D7-636CFDDB482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88327186-1ED2-4AB0-B08E-28BB30CAF38F}"/>
              </a:ext>
            </a:extLst>
          </p:cNvPr>
          <p:cNvGrpSpPr/>
          <p:nvPr/>
        </p:nvGrpSpPr>
        <p:grpSpPr>
          <a:xfrm>
            <a:off x="3138734" y="4286728"/>
            <a:ext cx="720000" cy="430244"/>
            <a:chOff x="6555416" y="4900731"/>
            <a:chExt cx="720000" cy="378515"/>
          </a:xfrm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9E866E40-F074-4B00-BAD9-E750F059D8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明日香村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B68A8F8F-4EDB-4CEE-B54B-928D111CC5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78E8A98C-35B6-4E2A-85F5-CF6735663998}"/>
              </a:ext>
            </a:extLst>
          </p:cNvPr>
          <p:cNvGrpSpPr/>
          <p:nvPr/>
        </p:nvGrpSpPr>
        <p:grpSpPr>
          <a:xfrm>
            <a:off x="2358446" y="4286728"/>
            <a:ext cx="720000" cy="430244"/>
            <a:chOff x="6555416" y="4900731"/>
            <a:chExt cx="720000" cy="378515"/>
          </a:xfrm>
        </p:grpSpPr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E37F4557-45B5-478A-81C0-112AD1F010D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高取町</a:t>
              </a:r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23BF4898-B4DE-4184-A400-E5D895356F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EBB070EF-FC5F-4908-8610-2454E0589A09}"/>
              </a:ext>
            </a:extLst>
          </p:cNvPr>
          <p:cNvGrpSpPr/>
          <p:nvPr/>
        </p:nvGrpSpPr>
        <p:grpSpPr>
          <a:xfrm>
            <a:off x="3367334" y="2463817"/>
            <a:ext cx="720000" cy="430244"/>
            <a:chOff x="6555416" y="4900731"/>
            <a:chExt cx="720000" cy="378515"/>
          </a:xfrm>
        </p:grpSpPr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FE532BAF-B40C-4686-9DE0-09E63EFFC4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天理市</a:t>
              </a:r>
            </a:p>
          </p:txBody>
        </p: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B19B8A72-ECAE-48EB-9630-D7A3125481E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1B9B8230-AF20-41F4-8CA2-0E667278EF7E}"/>
              </a:ext>
            </a:extLst>
          </p:cNvPr>
          <p:cNvGrpSpPr/>
          <p:nvPr/>
        </p:nvGrpSpPr>
        <p:grpSpPr>
          <a:xfrm>
            <a:off x="3367334" y="2959117"/>
            <a:ext cx="720000" cy="430244"/>
            <a:chOff x="6555416" y="4900731"/>
            <a:chExt cx="720000" cy="378515"/>
          </a:xfrm>
        </p:grpSpPr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7FBEFDCC-4758-489E-9250-4C39C60846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桜井市</a:t>
              </a:r>
            </a:p>
          </p:txBody>
        </p:sp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3F02E1A5-5A1B-4508-86CD-70F0F3929A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1D39FEB8-EEF2-48CF-8010-51AE8F560B4C}"/>
              </a:ext>
            </a:extLst>
          </p:cNvPr>
          <p:cNvGrpSpPr/>
          <p:nvPr/>
        </p:nvGrpSpPr>
        <p:grpSpPr>
          <a:xfrm>
            <a:off x="2148134" y="1458391"/>
            <a:ext cx="720000" cy="430244"/>
            <a:chOff x="6555416" y="4900731"/>
            <a:chExt cx="720000" cy="378515"/>
          </a:xfrm>
        </p:grpSpPr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2EE67E4B-CA9F-4CC2-993B-2C46FC7834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大和郡山市</a:t>
              </a:r>
            </a:p>
          </p:txBody>
        </p:sp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C5DB863D-4983-41E5-8C78-A75B0AB06F4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33F8CDA9-FFE5-4C7E-8C96-9EE743B4DC3C}"/>
              </a:ext>
            </a:extLst>
          </p:cNvPr>
          <p:cNvGrpSpPr/>
          <p:nvPr/>
        </p:nvGrpSpPr>
        <p:grpSpPr>
          <a:xfrm>
            <a:off x="1367846" y="1458391"/>
            <a:ext cx="720000" cy="430244"/>
            <a:chOff x="6555416" y="4900731"/>
            <a:chExt cx="720000" cy="378515"/>
          </a:xfrm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3D223B99-451F-453C-987C-C510F2D3842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平群町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77A0E81A-3C43-43B8-BAE8-DC0DF8442D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C024A655-24F5-459D-907C-5E657772735C}"/>
              </a:ext>
            </a:extLst>
          </p:cNvPr>
          <p:cNvGrpSpPr/>
          <p:nvPr/>
        </p:nvGrpSpPr>
        <p:grpSpPr>
          <a:xfrm>
            <a:off x="2391974" y="1930831"/>
            <a:ext cx="720000" cy="430244"/>
            <a:chOff x="6555416" y="4900731"/>
            <a:chExt cx="720000" cy="378515"/>
          </a:xfrm>
        </p:grpSpPr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7FD484D5-EAF5-4931-8A3C-33AA0E514C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安堵町</a:t>
              </a:r>
            </a:p>
          </p:txBody>
        </p:sp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5182DD0F-86FF-4B7C-ABC9-A00C2178B0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8BA7B659-9F7E-469D-BB06-7F03E08E1A7F}"/>
              </a:ext>
            </a:extLst>
          </p:cNvPr>
          <p:cNvGrpSpPr/>
          <p:nvPr/>
        </p:nvGrpSpPr>
        <p:grpSpPr>
          <a:xfrm>
            <a:off x="1611686" y="1930831"/>
            <a:ext cx="720000" cy="430244"/>
            <a:chOff x="6555416" y="4900731"/>
            <a:chExt cx="720000" cy="378515"/>
          </a:xfrm>
        </p:grpSpPr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4EDBFD06-7C08-40E6-BD4A-E45D462E9B9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斑鳩町</a:t>
              </a:r>
            </a:p>
          </p:txBody>
        </p:sp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73073A69-FF6B-4E60-A57D-210AD9A1143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D8088D57-AC08-4F0B-8B29-01097518A2E3}"/>
              </a:ext>
            </a:extLst>
          </p:cNvPr>
          <p:cNvGrpSpPr/>
          <p:nvPr/>
        </p:nvGrpSpPr>
        <p:grpSpPr>
          <a:xfrm>
            <a:off x="831398" y="1930831"/>
            <a:ext cx="720000" cy="430244"/>
            <a:chOff x="6555416" y="4900731"/>
            <a:chExt cx="720000" cy="378515"/>
          </a:xfrm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9D1A5470-6DDC-4F10-9B95-F0E089DD18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三郷町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BFCF94D1-423A-40CC-8EF2-8A0EFF19567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8E43E35E-352A-489C-A82A-0134A90AFFA6}"/>
              </a:ext>
            </a:extLst>
          </p:cNvPr>
          <p:cNvGrpSpPr/>
          <p:nvPr/>
        </p:nvGrpSpPr>
        <p:grpSpPr>
          <a:xfrm>
            <a:off x="2813421" y="3821908"/>
            <a:ext cx="720000" cy="430244"/>
            <a:chOff x="6555416" y="4900731"/>
            <a:chExt cx="720000" cy="378515"/>
          </a:xfrm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1B806009-629C-4882-808B-70CB25131B9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橿原市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8220574A-87E5-4484-A6B2-3F8CF4AF724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80C0AFA1-82AF-4BFC-991D-57D591B71D97}"/>
              </a:ext>
            </a:extLst>
          </p:cNvPr>
          <p:cNvGrpSpPr/>
          <p:nvPr/>
        </p:nvGrpSpPr>
        <p:grpSpPr>
          <a:xfrm>
            <a:off x="2033133" y="3821908"/>
            <a:ext cx="720000" cy="430244"/>
            <a:chOff x="6555416" y="4900731"/>
            <a:chExt cx="720000" cy="378515"/>
          </a:xfrm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87B4BA6E-D870-4639-8434-5373A51809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大和高田市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80AF9914-874D-4753-A479-FEF1C99EB3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74EC0DE5-368A-413E-9A53-3284FB08C698}"/>
              </a:ext>
            </a:extLst>
          </p:cNvPr>
          <p:cNvGrpSpPr/>
          <p:nvPr/>
        </p:nvGrpSpPr>
        <p:grpSpPr>
          <a:xfrm>
            <a:off x="1252845" y="3821908"/>
            <a:ext cx="720000" cy="430244"/>
            <a:chOff x="6555416" y="4900731"/>
            <a:chExt cx="720000" cy="378515"/>
          </a:xfrm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A76F2FAE-C33A-41CA-AD77-4256A84AF81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葛城市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F4D6B369-F57F-4583-9164-FDCDE0A166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D120EB4D-4C8F-45A9-AF82-FBDCDE197CD2}"/>
              </a:ext>
            </a:extLst>
          </p:cNvPr>
          <p:cNvGrpSpPr/>
          <p:nvPr/>
        </p:nvGrpSpPr>
        <p:grpSpPr>
          <a:xfrm>
            <a:off x="2391974" y="2410891"/>
            <a:ext cx="720000" cy="430244"/>
            <a:chOff x="6555416" y="4900731"/>
            <a:chExt cx="720000" cy="378515"/>
          </a:xfrm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327CB56A-336E-4673-9063-BA537312A5D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94D5D758-1780-4EC2-9FA0-2921F794DD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62F4BEFD-E0CB-4383-8DAD-CD923F1062E9}"/>
              </a:ext>
            </a:extLst>
          </p:cNvPr>
          <p:cNvGrpSpPr/>
          <p:nvPr/>
        </p:nvGrpSpPr>
        <p:grpSpPr>
          <a:xfrm>
            <a:off x="1611686" y="2410891"/>
            <a:ext cx="720000" cy="430244"/>
            <a:chOff x="6555416" y="4900731"/>
            <a:chExt cx="720000" cy="378515"/>
          </a:xfrm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3B46412C-E0F3-4032-B192-C581A38A01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河合町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DC0D438A-F815-402C-9C75-2FFA675F05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2610690A-39F9-4B3B-B6BB-FDD81E5B55FC}"/>
              </a:ext>
            </a:extLst>
          </p:cNvPr>
          <p:cNvGrpSpPr/>
          <p:nvPr/>
        </p:nvGrpSpPr>
        <p:grpSpPr>
          <a:xfrm>
            <a:off x="831398" y="2410891"/>
            <a:ext cx="720000" cy="430244"/>
            <a:chOff x="6555416" y="4900731"/>
            <a:chExt cx="720000" cy="378515"/>
          </a:xfrm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F4668F9E-2FF9-4196-9A76-A11F16B0E2D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王寺町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3FE48FEE-616D-465C-9905-73A7BC009C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CF1C6783-4795-4FEF-98A2-149FE8B34376}"/>
              </a:ext>
            </a:extLst>
          </p:cNvPr>
          <p:cNvGrpSpPr/>
          <p:nvPr/>
        </p:nvGrpSpPr>
        <p:grpSpPr>
          <a:xfrm>
            <a:off x="2391974" y="2883331"/>
            <a:ext cx="720000" cy="430244"/>
            <a:chOff x="6555416" y="4900731"/>
            <a:chExt cx="720000" cy="378515"/>
          </a:xfrm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FA29F6F0-C78F-4460-BDA0-658F8B8552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三宅町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87E498D0-BC94-40CC-B3A8-415FA8DEC1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716B70E6-6528-4579-9FC2-D2DB121C2086}"/>
              </a:ext>
            </a:extLst>
          </p:cNvPr>
          <p:cNvGrpSpPr/>
          <p:nvPr/>
        </p:nvGrpSpPr>
        <p:grpSpPr>
          <a:xfrm>
            <a:off x="1611686" y="2883331"/>
            <a:ext cx="720000" cy="430244"/>
            <a:chOff x="6555416" y="4900731"/>
            <a:chExt cx="720000" cy="378515"/>
          </a:xfrm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56A51AD6-1F45-4EB3-B820-3A7BEA0E9A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上牧町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91C17369-55BB-4499-8EFA-F47D9AF299A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B2060DD3-2D0C-4215-B012-E4BB16F25D94}"/>
              </a:ext>
            </a:extLst>
          </p:cNvPr>
          <p:cNvGrpSpPr/>
          <p:nvPr/>
        </p:nvGrpSpPr>
        <p:grpSpPr>
          <a:xfrm>
            <a:off x="831398" y="2883331"/>
            <a:ext cx="720000" cy="430244"/>
            <a:chOff x="6555416" y="4900731"/>
            <a:chExt cx="720000" cy="378515"/>
          </a:xfrm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FECB3633-958F-4CDE-B86E-2A797329A4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香芝市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FB09F271-0C49-4EA0-BFC9-594D74B352F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672D7EFA-F125-4ED5-9C53-9EA4E7E97435}"/>
              </a:ext>
            </a:extLst>
          </p:cNvPr>
          <p:cNvGrpSpPr/>
          <p:nvPr/>
        </p:nvGrpSpPr>
        <p:grpSpPr>
          <a:xfrm>
            <a:off x="2391974" y="3355771"/>
            <a:ext cx="720000" cy="430244"/>
            <a:chOff x="6555416" y="4900731"/>
            <a:chExt cx="720000" cy="378515"/>
          </a:xfrm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733A1FE7-895C-45E9-86D9-D8A3F6B51D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田原本町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7D505A28-2224-424F-AA3B-927E317FF37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971779EF-EF58-40B2-9D26-4F244E07811E}"/>
              </a:ext>
            </a:extLst>
          </p:cNvPr>
          <p:cNvGrpSpPr/>
          <p:nvPr/>
        </p:nvGrpSpPr>
        <p:grpSpPr>
          <a:xfrm>
            <a:off x="1611686" y="3355771"/>
            <a:ext cx="720000" cy="430244"/>
            <a:chOff x="6555416" y="4900731"/>
            <a:chExt cx="720000" cy="378515"/>
          </a:xfrm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92A3EDB2-1143-40A8-8617-F59AFAE1F11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広陵町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BB89A1ED-1944-4790-A533-1235D6D3DC1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43EB77C8-9A72-4931-BA2C-CF922C81EA57}"/>
              </a:ext>
            </a:extLst>
          </p:cNvPr>
          <p:cNvSpPr txBox="1"/>
          <p:nvPr/>
        </p:nvSpPr>
        <p:spPr>
          <a:xfrm>
            <a:off x="3690573" y="13825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奈良県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99536193-D852-4207-8D3B-46C305E28880}"/>
              </a:ext>
            </a:extLst>
          </p:cNvPr>
          <p:cNvSpPr txBox="1"/>
          <p:nvPr/>
        </p:nvSpPr>
        <p:spPr>
          <a:xfrm>
            <a:off x="3655295" y="56055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85" name="直線コネクタ 84">
            <a:extLst>
              <a:ext uri="{FF2B5EF4-FFF2-40B4-BE49-F238E27FC236}">
                <a16:creationId xmlns:a16="http://schemas.microsoft.com/office/drawing/2014/main" id="{96B4CA04-7617-4312-8F9E-F14C810E99E7}"/>
              </a:ext>
            </a:extLst>
          </p:cNvPr>
          <p:cNvCxnSpPr/>
          <p:nvPr/>
        </p:nvCxnSpPr>
        <p:spPr>
          <a:xfrm>
            <a:off x="3682184" y="53280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7" name="Group 310">
            <a:extLst>
              <a:ext uri="{FF2B5EF4-FFF2-40B4-BE49-F238E27FC236}">
                <a16:creationId xmlns:a16="http://schemas.microsoft.com/office/drawing/2014/main" id="{19AEFA51-9743-4942-91AC-E2F12B0D8DB0}"/>
              </a:ext>
            </a:extLst>
          </p:cNvPr>
          <p:cNvGrpSpPr>
            <a:grpSpLocks/>
          </p:cNvGrpSpPr>
          <p:nvPr/>
        </p:nvGrpSpPr>
        <p:grpSpPr bwMode="auto">
          <a:xfrm>
            <a:off x="729117" y="895890"/>
            <a:ext cx="5464401" cy="8871857"/>
            <a:chOff x="643" y="120"/>
            <a:chExt cx="4819" cy="7824"/>
          </a:xfrm>
        </p:grpSpPr>
        <p:sp>
          <p:nvSpPr>
            <p:cNvPr id="128" name="Freeform 259">
              <a:extLst>
                <a:ext uri="{FF2B5EF4-FFF2-40B4-BE49-F238E27FC236}">
                  <a16:creationId xmlns:a16="http://schemas.microsoft.com/office/drawing/2014/main" id="{88B049EB-2737-4032-9A86-C127B6BD59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218"/>
              <a:ext cx="340" cy="510"/>
            </a:xfrm>
            <a:custGeom>
              <a:avLst/>
              <a:gdLst>
                <a:gd name="T0" fmla="*/ 340 w 340"/>
                <a:gd name="T1" fmla="*/ 0 h 510"/>
                <a:gd name="T2" fmla="*/ 227 w 340"/>
                <a:gd name="T3" fmla="*/ 0 h 510"/>
                <a:gd name="T4" fmla="*/ 227 w 340"/>
                <a:gd name="T5" fmla="*/ 56 h 510"/>
                <a:gd name="T6" fmla="*/ 113 w 340"/>
                <a:gd name="T7" fmla="*/ 56 h 510"/>
                <a:gd name="T8" fmla="*/ 113 w 340"/>
                <a:gd name="T9" fmla="*/ 0 h 510"/>
                <a:gd name="T10" fmla="*/ 57 w 340"/>
                <a:gd name="T11" fmla="*/ 0 h 510"/>
                <a:gd name="T12" fmla="*/ 57 w 340"/>
                <a:gd name="T13" fmla="*/ 56 h 510"/>
                <a:gd name="T14" fmla="*/ 0 w 340"/>
                <a:gd name="T15" fmla="*/ 56 h 510"/>
                <a:gd name="T16" fmla="*/ 0 w 340"/>
                <a:gd name="T17" fmla="*/ 226 h 510"/>
                <a:gd name="T18" fmla="*/ 113 w 340"/>
                <a:gd name="T19" fmla="*/ 226 h 510"/>
                <a:gd name="T20" fmla="*/ 113 w 340"/>
                <a:gd name="T21" fmla="*/ 396 h 510"/>
                <a:gd name="T22" fmla="*/ 227 w 340"/>
                <a:gd name="T23" fmla="*/ 396 h 510"/>
                <a:gd name="T24" fmla="*/ 227 w 340"/>
                <a:gd name="T25" fmla="*/ 453 h 510"/>
                <a:gd name="T26" fmla="*/ 283 w 340"/>
                <a:gd name="T27" fmla="*/ 453 h 510"/>
                <a:gd name="T28" fmla="*/ 283 w 340"/>
                <a:gd name="T29" fmla="*/ 510 h 510"/>
                <a:gd name="T30" fmla="*/ 340 w 340"/>
                <a:gd name="T31" fmla="*/ 510 h 510"/>
                <a:gd name="T32" fmla="*/ 340 w 340"/>
                <a:gd name="T33" fmla="*/ 396 h 510"/>
                <a:gd name="T34" fmla="*/ 283 w 340"/>
                <a:gd name="T35" fmla="*/ 396 h 510"/>
                <a:gd name="T36" fmla="*/ 283 w 340"/>
                <a:gd name="T37" fmla="*/ 170 h 510"/>
                <a:gd name="T38" fmla="*/ 340 w 340"/>
                <a:gd name="T39" fmla="*/ 170 h 510"/>
                <a:gd name="T40" fmla="*/ 340 w 340"/>
                <a:gd name="T41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510">
                  <a:moveTo>
                    <a:pt x="340" y="0"/>
                  </a:moveTo>
                  <a:lnTo>
                    <a:pt x="227" y="0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396"/>
                  </a:lnTo>
                  <a:lnTo>
                    <a:pt x="227" y="396"/>
                  </a:lnTo>
                  <a:lnTo>
                    <a:pt x="227" y="453"/>
                  </a:lnTo>
                  <a:lnTo>
                    <a:pt x="283" y="453"/>
                  </a:lnTo>
                  <a:lnTo>
                    <a:pt x="283" y="510"/>
                  </a:lnTo>
                  <a:lnTo>
                    <a:pt x="340" y="510"/>
                  </a:lnTo>
                  <a:lnTo>
                    <a:pt x="340" y="396"/>
                  </a:lnTo>
                  <a:lnTo>
                    <a:pt x="283" y="396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9" name="Freeform 262">
              <a:extLst>
                <a:ext uri="{FF2B5EF4-FFF2-40B4-BE49-F238E27FC236}">
                  <a16:creationId xmlns:a16="http://schemas.microsoft.com/office/drawing/2014/main" id="{E18C0D37-F662-435C-A603-43AC2CA340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2161"/>
              <a:ext cx="511" cy="624"/>
            </a:xfrm>
            <a:custGeom>
              <a:avLst/>
              <a:gdLst>
                <a:gd name="T0" fmla="*/ 57 w 511"/>
                <a:gd name="T1" fmla="*/ 57 h 624"/>
                <a:gd name="T2" fmla="*/ 171 w 511"/>
                <a:gd name="T3" fmla="*/ 57 h 624"/>
                <a:gd name="T4" fmla="*/ 171 w 511"/>
                <a:gd name="T5" fmla="*/ 113 h 624"/>
                <a:gd name="T6" fmla="*/ 284 w 511"/>
                <a:gd name="T7" fmla="*/ 113 h 624"/>
                <a:gd name="T8" fmla="*/ 284 w 511"/>
                <a:gd name="T9" fmla="*/ 0 h 624"/>
                <a:gd name="T10" fmla="*/ 341 w 511"/>
                <a:gd name="T11" fmla="*/ 0 h 624"/>
                <a:gd name="T12" fmla="*/ 341 w 511"/>
                <a:gd name="T13" fmla="*/ 57 h 624"/>
                <a:gd name="T14" fmla="*/ 454 w 511"/>
                <a:gd name="T15" fmla="*/ 57 h 624"/>
                <a:gd name="T16" fmla="*/ 454 w 511"/>
                <a:gd name="T17" fmla="*/ 283 h 624"/>
                <a:gd name="T18" fmla="*/ 511 w 511"/>
                <a:gd name="T19" fmla="*/ 283 h 624"/>
                <a:gd name="T20" fmla="*/ 511 w 511"/>
                <a:gd name="T21" fmla="*/ 453 h 624"/>
                <a:gd name="T22" fmla="*/ 454 w 511"/>
                <a:gd name="T23" fmla="*/ 453 h 624"/>
                <a:gd name="T24" fmla="*/ 454 w 511"/>
                <a:gd name="T25" fmla="*/ 397 h 624"/>
                <a:gd name="T26" fmla="*/ 397 w 511"/>
                <a:gd name="T27" fmla="*/ 397 h 624"/>
                <a:gd name="T28" fmla="*/ 397 w 511"/>
                <a:gd name="T29" fmla="*/ 453 h 624"/>
                <a:gd name="T30" fmla="*/ 341 w 511"/>
                <a:gd name="T31" fmla="*/ 453 h 624"/>
                <a:gd name="T32" fmla="*/ 341 w 511"/>
                <a:gd name="T33" fmla="*/ 624 h 624"/>
                <a:gd name="T34" fmla="*/ 0 w 511"/>
                <a:gd name="T35" fmla="*/ 624 h 624"/>
                <a:gd name="T36" fmla="*/ 0 w 511"/>
                <a:gd name="T37" fmla="*/ 567 h 624"/>
                <a:gd name="T38" fmla="*/ 57 w 511"/>
                <a:gd name="T39" fmla="*/ 567 h 624"/>
                <a:gd name="T40" fmla="*/ 57 w 511"/>
                <a:gd name="T41" fmla="*/ 453 h 624"/>
                <a:gd name="T42" fmla="*/ 0 w 511"/>
                <a:gd name="T43" fmla="*/ 453 h 624"/>
                <a:gd name="T44" fmla="*/ 0 w 511"/>
                <a:gd name="T45" fmla="*/ 227 h 624"/>
                <a:gd name="T46" fmla="*/ 57 w 511"/>
                <a:gd name="T47" fmla="*/ 227 h 624"/>
                <a:gd name="T48" fmla="*/ 57 w 511"/>
                <a:gd name="T49" fmla="*/ 5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1" h="624">
                  <a:moveTo>
                    <a:pt x="57" y="57"/>
                  </a:moveTo>
                  <a:lnTo>
                    <a:pt x="171" y="57"/>
                  </a:lnTo>
                  <a:lnTo>
                    <a:pt x="171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341" y="0"/>
                  </a:lnTo>
                  <a:lnTo>
                    <a:pt x="341" y="57"/>
                  </a:lnTo>
                  <a:lnTo>
                    <a:pt x="454" y="5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453"/>
                  </a:lnTo>
                  <a:lnTo>
                    <a:pt x="454" y="453"/>
                  </a:lnTo>
                  <a:lnTo>
                    <a:pt x="454" y="397"/>
                  </a:lnTo>
                  <a:lnTo>
                    <a:pt x="397" y="397"/>
                  </a:lnTo>
                  <a:lnTo>
                    <a:pt x="397" y="453"/>
                  </a:lnTo>
                  <a:lnTo>
                    <a:pt x="341" y="453"/>
                  </a:lnTo>
                  <a:lnTo>
                    <a:pt x="341" y="624"/>
                  </a:lnTo>
                  <a:lnTo>
                    <a:pt x="0" y="624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453"/>
                  </a:lnTo>
                  <a:lnTo>
                    <a:pt x="0" y="45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0" name="Freeform 263">
              <a:extLst>
                <a:ext uri="{FF2B5EF4-FFF2-40B4-BE49-F238E27FC236}">
                  <a16:creationId xmlns:a16="http://schemas.microsoft.com/office/drawing/2014/main" id="{649D0822-D231-4576-8F28-3AFEE3A44D4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2785"/>
              <a:ext cx="624" cy="453"/>
            </a:xfrm>
            <a:custGeom>
              <a:avLst/>
              <a:gdLst>
                <a:gd name="T0" fmla="*/ 57 w 624"/>
                <a:gd name="T1" fmla="*/ 0 h 453"/>
                <a:gd name="T2" fmla="*/ 57 w 624"/>
                <a:gd name="T3" fmla="*/ 113 h 453"/>
                <a:gd name="T4" fmla="*/ 114 w 624"/>
                <a:gd name="T5" fmla="*/ 113 h 453"/>
                <a:gd name="T6" fmla="*/ 114 w 624"/>
                <a:gd name="T7" fmla="*/ 226 h 453"/>
                <a:gd name="T8" fmla="*/ 0 w 624"/>
                <a:gd name="T9" fmla="*/ 226 h 453"/>
                <a:gd name="T10" fmla="*/ 0 w 624"/>
                <a:gd name="T11" fmla="*/ 340 h 453"/>
                <a:gd name="T12" fmla="*/ 57 w 624"/>
                <a:gd name="T13" fmla="*/ 340 h 453"/>
                <a:gd name="T14" fmla="*/ 57 w 624"/>
                <a:gd name="T15" fmla="*/ 396 h 453"/>
                <a:gd name="T16" fmla="*/ 397 w 624"/>
                <a:gd name="T17" fmla="*/ 396 h 453"/>
                <a:gd name="T18" fmla="*/ 397 w 624"/>
                <a:gd name="T19" fmla="*/ 453 h 453"/>
                <a:gd name="T20" fmla="*/ 511 w 624"/>
                <a:gd name="T21" fmla="*/ 453 h 453"/>
                <a:gd name="T22" fmla="*/ 511 w 624"/>
                <a:gd name="T23" fmla="*/ 340 h 453"/>
                <a:gd name="T24" fmla="*/ 624 w 624"/>
                <a:gd name="T25" fmla="*/ 340 h 453"/>
                <a:gd name="T26" fmla="*/ 624 w 624"/>
                <a:gd name="T27" fmla="*/ 283 h 453"/>
                <a:gd name="T28" fmla="*/ 567 w 624"/>
                <a:gd name="T29" fmla="*/ 283 h 453"/>
                <a:gd name="T30" fmla="*/ 567 w 624"/>
                <a:gd name="T31" fmla="*/ 226 h 453"/>
                <a:gd name="T32" fmla="*/ 511 w 624"/>
                <a:gd name="T33" fmla="*/ 226 h 453"/>
                <a:gd name="T34" fmla="*/ 511 w 624"/>
                <a:gd name="T35" fmla="*/ 170 h 453"/>
                <a:gd name="T36" fmla="*/ 397 w 624"/>
                <a:gd name="T37" fmla="*/ 170 h 453"/>
                <a:gd name="T38" fmla="*/ 397 w 624"/>
                <a:gd name="T39" fmla="*/ 226 h 453"/>
                <a:gd name="T40" fmla="*/ 341 w 624"/>
                <a:gd name="T41" fmla="*/ 226 h 453"/>
                <a:gd name="T42" fmla="*/ 341 w 624"/>
                <a:gd name="T43" fmla="*/ 113 h 453"/>
                <a:gd name="T44" fmla="*/ 284 w 624"/>
                <a:gd name="T45" fmla="*/ 113 h 453"/>
                <a:gd name="T46" fmla="*/ 284 w 624"/>
                <a:gd name="T47" fmla="*/ 56 h 453"/>
                <a:gd name="T48" fmla="*/ 171 w 624"/>
                <a:gd name="T49" fmla="*/ 56 h 453"/>
                <a:gd name="T50" fmla="*/ 171 w 624"/>
                <a:gd name="T51" fmla="*/ 0 h 453"/>
                <a:gd name="T52" fmla="*/ 57 w 624"/>
                <a:gd name="T53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24" h="453">
                  <a:moveTo>
                    <a:pt x="57" y="0"/>
                  </a:moveTo>
                  <a:lnTo>
                    <a:pt x="57" y="113"/>
                  </a:lnTo>
                  <a:lnTo>
                    <a:pt x="114" y="113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396"/>
                  </a:lnTo>
                  <a:lnTo>
                    <a:pt x="397" y="396"/>
                  </a:lnTo>
                  <a:lnTo>
                    <a:pt x="397" y="453"/>
                  </a:lnTo>
                  <a:lnTo>
                    <a:pt x="511" y="453"/>
                  </a:lnTo>
                  <a:lnTo>
                    <a:pt x="511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226"/>
                  </a:lnTo>
                  <a:lnTo>
                    <a:pt x="511" y="226"/>
                  </a:lnTo>
                  <a:lnTo>
                    <a:pt x="511" y="170"/>
                  </a:lnTo>
                  <a:lnTo>
                    <a:pt x="397" y="170"/>
                  </a:lnTo>
                  <a:lnTo>
                    <a:pt x="397" y="226"/>
                  </a:lnTo>
                  <a:lnTo>
                    <a:pt x="341" y="226"/>
                  </a:lnTo>
                  <a:lnTo>
                    <a:pt x="341" y="113"/>
                  </a:lnTo>
                  <a:lnTo>
                    <a:pt x="284" y="113"/>
                  </a:lnTo>
                  <a:lnTo>
                    <a:pt x="284" y="56"/>
                  </a:lnTo>
                  <a:lnTo>
                    <a:pt x="171" y="56"/>
                  </a:lnTo>
                  <a:lnTo>
                    <a:pt x="171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1" name="Freeform 264">
              <a:extLst>
                <a:ext uri="{FF2B5EF4-FFF2-40B4-BE49-F238E27FC236}">
                  <a16:creationId xmlns:a16="http://schemas.microsoft.com/office/drawing/2014/main" id="{D3AEF26D-1D2E-41D9-BB5F-1CA783CCD7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2558"/>
              <a:ext cx="623" cy="510"/>
            </a:xfrm>
            <a:custGeom>
              <a:avLst/>
              <a:gdLst>
                <a:gd name="T0" fmla="*/ 453 w 623"/>
                <a:gd name="T1" fmla="*/ 510 h 510"/>
                <a:gd name="T2" fmla="*/ 510 w 623"/>
                <a:gd name="T3" fmla="*/ 510 h 510"/>
                <a:gd name="T4" fmla="*/ 510 w 623"/>
                <a:gd name="T5" fmla="*/ 453 h 510"/>
                <a:gd name="T6" fmla="*/ 623 w 623"/>
                <a:gd name="T7" fmla="*/ 453 h 510"/>
                <a:gd name="T8" fmla="*/ 623 w 623"/>
                <a:gd name="T9" fmla="*/ 397 h 510"/>
                <a:gd name="T10" fmla="*/ 567 w 623"/>
                <a:gd name="T11" fmla="*/ 397 h 510"/>
                <a:gd name="T12" fmla="*/ 567 w 623"/>
                <a:gd name="T13" fmla="*/ 340 h 510"/>
                <a:gd name="T14" fmla="*/ 623 w 623"/>
                <a:gd name="T15" fmla="*/ 340 h 510"/>
                <a:gd name="T16" fmla="*/ 623 w 623"/>
                <a:gd name="T17" fmla="*/ 283 h 510"/>
                <a:gd name="T18" fmla="*/ 510 w 623"/>
                <a:gd name="T19" fmla="*/ 283 h 510"/>
                <a:gd name="T20" fmla="*/ 510 w 623"/>
                <a:gd name="T21" fmla="*/ 170 h 510"/>
                <a:gd name="T22" fmla="*/ 340 w 623"/>
                <a:gd name="T23" fmla="*/ 170 h 510"/>
                <a:gd name="T24" fmla="*/ 340 w 623"/>
                <a:gd name="T25" fmla="*/ 56 h 510"/>
                <a:gd name="T26" fmla="*/ 283 w 623"/>
                <a:gd name="T27" fmla="*/ 56 h 510"/>
                <a:gd name="T28" fmla="*/ 283 w 623"/>
                <a:gd name="T29" fmla="*/ 0 h 510"/>
                <a:gd name="T30" fmla="*/ 226 w 623"/>
                <a:gd name="T31" fmla="*/ 0 h 510"/>
                <a:gd name="T32" fmla="*/ 226 w 623"/>
                <a:gd name="T33" fmla="*/ 56 h 510"/>
                <a:gd name="T34" fmla="*/ 170 w 623"/>
                <a:gd name="T35" fmla="*/ 56 h 510"/>
                <a:gd name="T36" fmla="*/ 170 w 623"/>
                <a:gd name="T37" fmla="*/ 227 h 510"/>
                <a:gd name="T38" fmla="*/ 0 w 623"/>
                <a:gd name="T39" fmla="*/ 227 h 510"/>
                <a:gd name="T40" fmla="*/ 0 w 623"/>
                <a:gd name="T41" fmla="*/ 283 h 510"/>
                <a:gd name="T42" fmla="*/ 113 w 623"/>
                <a:gd name="T43" fmla="*/ 283 h 510"/>
                <a:gd name="T44" fmla="*/ 113 w 623"/>
                <a:gd name="T45" fmla="*/ 340 h 510"/>
                <a:gd name="T46" fmla="*/ 170 w 623"/>
                <a:gd name="T47" fmla="*/ 340 h 510"/>
                <a:gd name="T48" fmla="*/ 170 w 623"/>
                <a:gd name="T49" fmla="*/ 453 h 510"/>
                <a:gd name="T50" fmla="*/ 226 w 623"/>
                <a:gd name="T51" fmla="*/ 453 h 510"/>
                <a:gd name="T52" fmla="*/ 226 w 623"/>
                <a:gd name="T53" fmla="*/ 397 h 510"/>
                <a:gd name="T54" fmla="*/ 340 w 623"/>
                <a:gd name="T55" fmla="*/ 397 h 510"/>
                <a:gd name="T56" fmla="*/ 340 w 623"/>
                <a:gd name="T57" fmla="*/ 453 h 510"/>
                <a:gd name="T58" fmla="*/ 396 w 623"/>
                <a:gd name="T59" fmla="*/ 453 h 510"/>
                <a:gd name="T60" fmla="*/ 396 w 623"/>
                <a:gd name="T61" fmla="*/ 510 h 510"/>
                <a:gd name="T62" fmla="*/ 453 w 623"/>
                <a:gd name="T63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3" h="510">
                  <a:moveTo>
                    <a:pt x="453" y="510"/>
                  </a:move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3" y="340"/>
                  </a:lnTo>
                  <a:lnTo>
                    <a:pt x="623" y="283"/>
                  </a:lnTo>
                  <a:lnTo>
                    <a:pt x="510" y="28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56"/>
                  </a:lnTo>
                  <a:lnTo>
                    <a:pt x="283" y="56"/>
                  </a:lnTo>
                  <a:lnTo>
                    <a:pt x="28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170" y="56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226" y="453"/>
                  </a:lnTo>
                  <a:lnTo>
                    <a:pt x="226" y="397"/>
                  </a:lnTo>
                  <a:lnTo>
                    <a:pt x="340" y="397"/>
                  </a:lnTo>
                  <a:lnTo>
                    <a:pt x="340" y="453"/>
                  </a:lnTo>
                  <a:lnTo>
                    <a:pt x="396" y="453"/>
                  </a:lnTo>
                  <a:lnTo>
                    <a:pt x="396" y="510"/>
                  </a:lnTo>
                  <a:lnTo>
                    <a:pt x="453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2" name="Freeform 266">
              <a:extLst>
                <a:ext uri="{FF2B5EF4-FFF2-40B4-BE49-F238E27FC236}">
                  <a16:creationId xmlns:a16="http://schemas.microsoft.com/office/drawing/2014/main" id="{6E5197C7-3DC1-4182-99B4-E5099D192F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3125"/>
              <a:ext cx="851" cy="453"/>
            </a:xfrm>
            <a:custGeom>
              <a:avLst/>
              <a:gdLst>
                <a:gd name="T0" fmla="*/ 170 w 851"/>
                <a:gd name="T1" fmla="*/ 56 h 453"/>
                <a:gd name="T2" fmla="*/ 170 w 851"/>
                <a:gd name="T3" fmla="*/ 113 h 453"/>
                <a:gd name="T4" fmla="*/ 57 w 851"/>
                <a:gd name="T5" fmla="*/ 113 h 453"/>
                <a:gd name="T6" fmla="*/ 57 w 851"/>
                <a:gd name="T7" fmla="*/ 170 h 453"/>
                <a:gd name="T8" fmla="*/ 0 w 851"/>
                <a:gd name="T9" fmla="*/ 170 h 453"/>
                <a:gd name="T10" fmla="*/ 0 w 851"/>
                <a:gd name="T11" fmla="*/ 340 h 453"/>
                <a:gd name="T12" fmla="*/ 113 w 851"/>
                <a:gd name="T13" fmla="*/ 340 h 453"/>
                <a:gd name="T14" fmla="*/ 113 w 851"/>
                <a:gd name="T15" fmla="*/ 453 h 453"/>
                <a:gd name="T16" fmla="*/ 170 w 851"/>
                <a:gd name="T17" fmla="*/ 453 h 453"/>
                <a:gd name="T18" fmla="*/ 170 w 851"/>
                <a:gd name="T19" fmla="*/ 397 h 453"/>
                <a:gd name="T20" fmla="*/ 284 w 851"/>
                <a:gd name="T21" fmla="*/ 397 h 453"/>
                <a:gd name="T22" fmla="*/ 284 w 851"/>
                <a:gd name="T23" fmla="*/ 340 h 453"/>
                <a:gd name="T24" fmla="*/ 624 w 851"/>
                <a:gd name="T25" fmla="*/ 340 h 453"/>
                <a:gd name="T26" fmla="*/ 624 w 851"/>
                <a:gd name="T27" fmla="*/ 283 h 453"/>
                <a:gd name="T28" fmla="*/ 737 w 851"/>
                <a:gd name="T29" fmla="*/ 283 h 453"/>
                <a:gd name="T30" fmla="*/ 737 w 851"/>
                <a:gd name="T31" fmla="*/ 227 h 453"/>
                <a:gd name="T32" fmla="*/ 851 w 851"/>
                <a:gd name="T33" fmla="*/ 227 h 453"/>
                <a:gd name="T34" fmla="*/ 851 w 851"/>
                <a:gd name="T35" fmla="*/ 56 h 453"/>
                <a:gd name="T36" fmla="*/ 794 w 851"/>
                <a:gd name="T37" fmla="*/ 56 h 453"/>
                <a:gd name="T38" fmla="*/ 794 w 851"/>
                <a:gd name="T39" fmla="*/ 0 h 453"/>
                <a:gd name="T40" fmla="*/ 624 w 851"/>
                <a:gd name="T41" fmla="*/ 0 h 453"/>
                <a:gd name="T42" fmla="*/ 624 w 851"/>
                <a:gd name="T43" fmla="*/ 113 h 453"/>
                <a:gd name="T44" fmla="*/ 510 w 851"/>
                <a:gd name="T45" fmla="*/ 113 h 453"/>
                <a:gd name="T46" fmla="*/ 510 w 851"/>
                <a:gd name="T47" fmla="*/ 56 h 453"/>
                <a:gd name="T48" fmla="*/ 170 w 851"/>
                <a:gd name="T49" fmla="*/ 56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1" h="453">
                  <a:moveTo>
                    <a:pt x="170" y="56"/>
                  </a:moveTo>
                  <a:lnTo>
                    <a:pt x="17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170" y="453"/>
                  </a:lnTo>
                  <a:lnTo>
                    <a:pt x="170" y="397"/>
                  </a:lnTo>
                  <a:lnTo>
                    <a:pt x="284" y="397"/>
                  </a:lnTo>
                  <a:lnTo>
                    <a:pt x="284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851" y="227"/>
                  </a:lnTo>
                  <a:lnTo>
                    <a:pt x="851" y="56"/>
                  </a:lnTo>
                  <a:lnTo>
                    <a:pt x="794" y="56"/>
                  </a:lnTo>
                  <a:lnTo>
                    <a:pt x="794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170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3" name="Freeform 267">
              <a:extLst>
                <a:ext uri="{FF2B5EF4-FFF2-40B4-BE49-F238E27FC236}">
                  <a16:creationId xmlns:a16="http://schemas.microsoft.com/office/drawing/2014/main" id="{2EBE2165-D495-44C5-8EE5-0EA640E99A9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671"/>
              <a:ext cx="737" cy="794"/>
            </a:xfrm>
            <a:custGeom>
              <a:avLst/>
              <a:gdLst>
                <a:gd name="T0" fmla="*/ 567 w 737"/>
                <a:gd name="T1" fmla="*/ 0 h 794"/>
                <a:gd name="T2" fmla="*/ 567 w 737"/>
                <a:gd name="T3" fmla="*/ 57 h 794"/>
                <a:gd name="T4" fmla="*/ 340 w 737"/>
                <a:gd name="T5" fmla="*/ 57 h 794"/>
                <a:gd name="T6" fmla="*/ 340 w 737"/>
                <a:gd name="T7" fmla="*/ 114 h 794"/>
                <a:gd name="T8" fmla="*/ 113 w 737"/>
                <a:gd name="T9" fmla="*/ 114 h 794"/>
                <a:gd name="T10" fmla="*/ 113 w 737"/>
                <a:gd name="T11" fmla="*/ 340 h 794"/>
                <a:gd name="T12" fmla="*/ 56 w 737"/>
                <a:gd name="T13" fmla="*/ 340 h 794"/>
                <a:gd name="T14" fmla="*/ 56 w 737"/>
                <a:gd name="T15" fmla="*/ 397 h 794"/>
                <a:gd name="T16" fmla="*/ 0 w 737"/>
                <a:gd name="T17" fmla="*/ 397 h 794"/>
                <a:gd name="T18" fmla="*/ 0 w 737"/>
                <a:gd name="T19" fmla="*/ 567 h 794"/>
                <a:gd name="T20" fmla="*/ 113 w 737"/>
                <a:gd name="T21" fmla="*/ 567 h 794"/>
                <a:gd name="T22" fmla="*/ 113 w 737"/>
                <a:gd name="T23" fmla="*/ 624 h 794"/>
                <a:gd name="T24" fmla="*/ 113 w 737"/>
                <a:gd name="T25" fmla="*/ 681 h 794"/>
                <a:gd name="T26" fmla="*/ 340 w 737"/>
                <a:gd name="T27" fmla="*/ 681 h 794"/>
                <a:gd name="T28" fmla="*/ 340 w 737"/>
                <a:gd name="T29" fmla="*/ 794 h 794"/>
                <a:gd name="T30" fmla="*/ 510 w 737"/>
                <a:gd name="T31" fmla="*/ 794 h 794"/>
                <a:gd name="T32" fmla="*/ 510 w 737"/>
                <a:gd name="T33" fmla="*/ 624 h 794"/>
                <a:gd name="T34" fmla="*/ 567 w 737"/>
                <a:gd name="T35" fmla="*/ 624 h 794"/>
                <a:gd name="T36" fmla="*/ 567 w 737"/>
                <a:gd name="T37" fmla="*/ 567 h 794"/>
                <a:gd name="T38" fmla="*/ 680 w 737"/>
                <a:gd name="T39" fmla="*/ 567 h 794"/>
                <a:gd name="T40" fmla="*/ 680 w 737"/>
                <a:gd name="T41" fmla="*/ 454 h 794"/>
                <a:gd name="T42" fmla="*/ 623 w 737"/>
                <a:gd name="T43" fmla="*/ 454 h 794"/>
                <a:gd name="T44" fmla="*/ 623 w 737"/>
                <a:gd name="T45" fmla="*/ 340 h 794"/>
                <a:gd name="T46" fmla="*/ 737 w 737"/>
                <a:gd name="T47" fmla="*/ 340 h 794"/>
                <a:gd name="T48" fmla="*/ 737 w 737"/>
                <a:gd name="T49" fmla="*/ 284 h 794"/>
                <a:gd name="T50" fmla="*/ 737 w 737"/>
                <a:gd name="T51" fmla="*/ 227 h 794"/>
                <a:gd name="T52" fmla="*/ 680 w 737"/>
                <a:gd name="T53" fmla="*/ 227 h 794"/>
                <a:gd name="T54" fmla="*/ 680 w 737"/>
                <a:gd name="T55" fmla="*/ 114 h 794"/>
                <a:gd name="T56" fmla="*/ 623 w 737"/>
                <a:gd name="T57" fmla="*/ 114 h 794"/>
                <a:gd name="T58" fmla="*/ 623 w 737"/>
                <a:gd name="T59" fmla="*/ 0 h 794"/>
                <a:gd name="T60" fmla="*/ 567 w 737"/>
                <a:gd name="T61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37" h="794">
                  <a:moveTo>
                    <a:pt x="567" y="0"/>
                  </a:moveTo>
                  <a:lnTo>
                    <a:pt x="567" y="57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113" y="114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113" y="681"/>
                  </a:lnTo>
                  <a:lnTo>
                    <a:pt x="340" y="681"/>
                  </a:lnTo>
                  <a:lnTo>
                    <a:pt x="340" y="794"/>
                  </a:lnTo>
                  <a:lnTo>
                    <a:pt x="510" y="794"/>
                  </a:lnTo>
                  <a:lnTo>
                    <a:pt x="51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4"/>
                  </a:lnTo>
                  <a:lnTo>
                    <a:pt x="623" y="454"/>
                  </a:lnTo>
                  <a:lnTo>
                    <a:pt x="623" y="340"/>
                  </a:lnTo>
                  <a:lnTo>
                    <a:pt x="737" y="340"/>
                  </a:lnTo>
                  <a:lnTo>
                    <a:pt x="737" y="284"/>
                  </a:lnTo>
                  <a:lnTo>
                    <a:pt x="737" y="227"/>
                  </a:lnTo>
                  <a:lnTo>
                    <a:pt x="680" y="227"/>
                  </a:lnTo>
                  <a:lnTo>
                    <a:pt x="680" y="114"/>
                  </a:lnTo>
                  <a:lnTo>
                    <a:pt x="623" y="114"/>
                  </a:lnTo>
                  <a:lnTo>
                    <a:pt x="623" y="0"/>
                  </a:lnTo>
                  <a:lnTo>
                    <a:pt x="56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4" name="Freeform 268">
              <a:extLst>
                <a:ext uri="{FF2B5EF4-FFF2-40B4-BE49-F238E27FC236}">
                  <a16:creationId xmlns:a16="http://schemas.microsoft.com/office/drawing/2014/main" id="{43AFEE42-6A92-4AB9-A9DD-DAF0881048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3295"/>
              <a:ext cx="1815" cy="2722"/>
            </a:xfrm>
            <a:custGeom>
              <a:avLst/>
              <a:gdLst>
                <a:gd name="T0" fmla="*/ 454 w 1815"/>
                <a:gd name="T1" fmla="*/ 2551 h 2722"/>
                <a:gd name="T2" fmla="*/ 567 w 1815"/>
                <a:gd name="T3" fmla="*/ 2495 h 2722"/>
                <a:gd name="T4" fmla="*/ 624 w 1815"/>
                <a:gd name="T5" fmla="*/ 2381 h 2722"/>
                <a:gd name="T6" fmla="*/ 681 w 1815"/>
                <a:gd name="T7" fmla="*/ 2155 h 2722"/>
                <a:gd name="T8" fmla="*/ 908 w 1815"/>
                <a:gd name="T9" fmla="*/ 2211 h 2722"/>
                <a:gd name="T10" fmla="*/ 964 w 1815"/>
                <a:gd name="T11" fmla="*/ 2325 h 2722"/>
                <a:gd name="T12" fmla="*/ 1418 w 1815"/>
                <a:gd name="T13" fmla="*/ 2268 h 2722"/>
                <a:gd name="T14" fmla="*/ 1475 w 1815"/>
                <a:gd name="T15" fmla="*/ 2155 h 2722"/>
                <a:gd name="T16" fmla="*/ 1815 w 1815"/>
                <a:gd name="T17" fmla="*/ 2211 h 2722"/>
                <a:gd name="T18" fmla="*/ 1758 w 1815"/>
                <a:gd name="T19" fmla="*/ 1984 h 2722"/>
                <a:gd name="T20" fmla="*/ 1701 w 1815"/>
                <a:gd name="T21" fmla="*/ 1871 h 2722"/>
                <a:gd name="T22" fmla="*/ 1475 w 1815"/>
                <a:gd name="T23" fmla="*/ 1928 h 2722"/>
                <a:gd name="T24" fmla="*/ 1361 w 1815"/>
                <a:gd name="T25" fmla="*/ 1871 h 2722"/>
                <a:gd name="T26" fmla="*/ 1191 w 1815"/>
                <a:gd name="T27" fmla="*/ 1928 h 2722"/>
                <a:gd name="T28" fmla="*/ 1078 w 1815"/>
                <a:gd name="T29" fmla="*/ 1928 h 2722"/>
                <a:gd name="T30" fmla="*/ 794 w 1815"/>
                <a:gd name="T31" fmla="*/ 1871 h 2722"/>
                <a:gd name="T32" fmla="*/ 681 w 1815"/>
                <a:gd name="T33" fmla="*/ 1588 h 2722"/>
                <a:gd name="T34" fmla="*/ 794 w 1815"/>
                <a:gd name="T35" fmla="*/ 1474 h 2722"/>
                <a:gd name="T36" fmla="*/ 964 w 1815"/>
                <a:gd name="T37" fmla="*/ 1474 h 2722"/>
                <a:gd name="T38" fmla="*/ 1191 w 1815"/>
                <a:gd name="T39" fmla="*/ 1417 h 2722"/>
                <a:gd name="T40" fmla="*/ 1304 w 1815"/>
                <a:gd name="T41" fmla="*/ 1247 h 2722"/>
                <a:gd name="T42" fmla="*/ 1248 w 1815"/>
                <a:gd name="T43" fmla="*/ 1134 h 2722"/>
                <a:gd name="T44" fmla="*/ 1078 w 1815"/>
                <a:gd name="T45" fmla="*/ 1021 h 2722"/>
                <a:gd name="T46" fmla="*/ 851 w 1815"/>
                <a:gd name="T47" fmla="*/ 964 h 2722"/>
                <a:gd name="T48" fmla="*/ 908 w 1815"/>
                <a:gd name="T49" fmla="*/ 680 h 2722"/>
                <a:gd name="T50" fmla="*/ 794 w 1815"/>
                <a:gd name="T51" fmla="*/ 227 h 2722"/>
                <a:gd name="T52" fmla="*/ 737 w 1815"/>
                <a:gd name="T53" fmla="*/ 170 h 2722"/>
                <a:gd name="T54" fmla="*/ 227 w 1815"/>
                <a:gd name="T55" fmla="*/ 57 h 2722"/>
                <a:gd name="T56" fmla="*/ 170 w 1815"/>
                <a:gd name="T57" fmla="*/ 57 h 2722"/>
                <a:gd name="T58" fmla="*/ 0 w 1815"/>
                <a:gd name="T59" fmla="*/ 170 h 2722"/>
                <a:gd name="T60" fmla="*/ 57 w 1815"/>
                <a:gd name="T61" fmla="*/ 680 h 2722"/>
                <a:gd name="T62" fmla="*/ 170 w 1815"/>
                <a:gd name="T63" fmla="*/ 907 h 2722"/>
                <a:gd name="T64" fmla="*/ 227 w 1815"/>
                <a:gd name="T65" fmla="*/ 1191 h 2722"/>
                <a:gd name="T66" fmla="*/ 341 w 1815"/>
                <a:gd name="T67" fmla="*/ 1134 h 2722"/>
                <a:gd name="T68" fmla="*/ 454 w 1815"/>
                <a:gd name="T69" fmla="*/ 1304 h 2722"/>
                <a:gd name="T70" fmla="*/ 567 w 1815"/>
                <a:gd name="T71" fmla="*/ 1417 h 2722"/>
                <a:gd name="T72" fmla="*/ 511 w 1815"/>
                <a:gd name="T73" fmla="*/ 1588 h 2722"/>
                <a:gd name="T74" fmla="*/ 397 w 1815"/>
                <a:gd name="T75" fmla="*/ 1644 h 2722"/>
                <a:gd name="T76" fmla="*/ 341 w 1815"/>
                <a:gd name="T77" fmla="*/ 1871 h 2722"/>
                <a:gd name="T78" fmla="*/ 341 w 1815"/>
                <a:gd name="T79" fmla="*/ 1928 h 2722"/>
                <a:gd name="T80" fmla="*/ 397 w 1815"/>
                <a:gd name="T81" fmla="*/ 2041 h 2722"/>
                <a:gd name="T82" fmla="*/ 567 w 1815"/>
                <a:gd name="T83" fmla="*/ 2155 h 2722"/>
                <a:gd name="T84" fmla="*/ 511 w 1815"/>
                <a:gd name="T85" fmla="*/ 2325 h 2722"/>
                <a:gd name="T86" fmla="*/ 397 w 1815"/>
                <a:gd name="T87" fmla="*/ 2381 h 2722"/>
                <a:gd name="T88" fmla="*/ 341 w 1815"/>
                <a:gd name="T89" fmla="*/ 2608 h 2722"/>
                <a:gd name="T90" fmla="*/ 114 w 1815"/>
                <a:gd name="T91" fmla="*/ 2665 h 27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815" h="2722">
                  <a:moveTo>
                    <a:pt x="114" y="2722"/>
                  </a:moveTo>
                  <a:lnTo>
                    <a:pt x="454" y="2722"/>
                  </a:lnTo>
                  <a:lnTo>
                    <a:pt x="454" y="2551"/>
                  </a:lnTo>
                  <a:lnTo>
                    <a:pt x="511" y="2551"/>
                  </a:lnTo>
                  <a:lnTo>
                    <a:pt x="511" y="2495"/>
                  </a:lnTo>
                  <a:lnTo>
                    <a:pt x="567" y="2495"/>
                  </a:lnTo>
                  <a:lnTo>
                    <a:pt x="567" y="2438"/>
                  </a:lnTo>
                  <a:lnTo>
                    <a:pt x="567" y="2381"/>
                  </a:lnTo>
                  <a:lnTo>
                    <a:pt x="624" y="2381"/>
                  </a:lnTo>
                  <a:lnTo>
                    <a:pt x="624" y="2325"/>
                  </a:lnTo>
                  <a:lnTo>
                    <a:pt x="681" y="2325"/>
                  </a:lnTo>
                  <a:lnTo>
                    <a:pt x="681" y="2155"/>
                  </a:lnTo>
                  <a:lnTo>
                    <a:pt x="851" y="2155"/>
                  </a:lnTo>
                  <a:lnTo>
                    <a:pt x="851" y="2211"/>
                  </a:lnTo>
                  <a:lnTo>
                    <a:pt x="908" y="2211"/>
                  </a:lnTo>
                  <a:lnTo>
                    <a:pt x="908" y="2268"/>
                  </a:lnTo>
                  <a:lnTo>
                    <a:pt x="964" y="2268"/>
                  </a:lnTo>
                  <a:lnTo>
                    <a:pt x="964" y="2325"/>
                  </a:lnTo>
                  <a:lnTo>
                    <a:pt x="1078" y="2325"/>
                  </a:lnTo>
                  <a:lnTo>
                    <a:pt x="1078" y="2268"/>
                  </a:lnTo>
                  <a:lnTo>
                    <a:pt x="1418" y="2268"/>
                  </a:lnTo>
                  <a:lnTo>
                    <a:pt x="1418" y="2211"/>
                  </a:lnTo>
                  <a:lnTo>
                    <a:pt x="1475" y="2211"/>
                  </a:lnTo>
                  <a:lnTo>
                    <a:pt x="1475" y="2155"/>
                  </a:lnTo>
                  <a:lnTo>
                    <a:pt x="1588" y="2155"/>
                  </a:lnTo>
                  <a:lnTo>
                    <a:pt x="1588" y="2211"/>
                  </a:lnTo>
                  <a:lnTo>
                    <a:pt x="1815" y="2211"/>
                  </a:lnTo>
                  <a:lnTo>
                    <a:pt x="1815" y="2041"/>
                  </a:lnTo>
                  <a:lnTo>
                    <a:pt x="1758" y="2041"/>
                  </a:lnTo>
                  <a:lnTo>
                    <a:pt x="1758" y="1984"/>
                  </a:lnTo>
                  <a:lnTo>
                    <a:pt x="1758" y="1928"/>
                  </a:lnTo>
                  <a:lnTo>
                    <a:pt x="1701" y="1928"/>
                  </a:lnTo>
                  <a:lnTo>
                    <a:pt x="1701" y="1871"/>
                  </a:lnTo>
                  <a:lnTo>
                    <a:pt x="1588" y="1871"/>
                  </a:lnTo>
                  <a:lnTo>
                    <a:pt x="1588" y="1928"/>
                  </a:lnTo>
                  <a:lnTo>
                    <a:pt x="1475" y="1928"/>
                  </a:lnTo>
                  <a:lnTo>
                    <a:pt x="1475" y="1814"/>
                  </a:lnTo>
                  <a:lnTo>
                    <a:pt x="1361" y="1814"/>
                  </a:lnTo>
                  <a:lnTo>
                    <a:pt x="1361" y="1871"/>
                  </a:lnTo>
                  <a:lnTo>
                    <a:pt x="1248" y="1871"/>
                  </a:lnTo>
                  <a:lnTo>
                    <a:pt x="1248" y="1928"/>
                  </a:lnTo>
                  <a:lnTo>
                    <a:pt x="1191" y="1928"/>
                  </a:lnTo>
                  <a:lnTo>
                    <a:pt x="1191" y="1871"/>
                  </a:lnTo>
                  <a:lnTo>
                    <a:pt x="1078" y="1871"/>
                  </a:lnTo>
                  <a:lnTo>
                    <a:pt x="1078" y="1928"/>
                  </a:lnTo>
                  <a:lnTo>
                    <a:pt x="908" y="1928"/>
                  </a:lnTo>
                  <a:lnTo>
                    <a:pt x="908" y="1871"/>
                  </a:lnTo>
                  <a:lnTo>
                    <a:pt x="794" y="1871"/>
                  </a:lnTo>
                  <a:lnTo>
                    <a:pt x="794" y="1814"/>
                  </a:lnTo>
                  <a:lnTo>
                    <a:pt x="681" y="1814"/>
                  </a:lnTo>
                  <a:lnTo>
                    <a:pt x="681" y="1588"/>
                  </a:lnTo>
                  <a:lnTo>
                    <a:pt x="737" y="1588"/>
                  </a:lnTo>
                  <a:lnTo>
                    <a:pt x="737" y="1474"/>
                  </a:lnTo>
                  <a:lnTo>
                    <a:pt x="794" y="1474"/>
                  </a:lnTo>
                  <a:lnTo>
                    <a:pt x="794" y="1417"/>
                  </a:lnTo>
                  <a:lnTo>
                    <a:pt x="964" y="1417"/>
                  </a:lnTo>
                  <a:lnTo>
                    <a:pt x="964" y="1474"/>
                  </a:lnTo>
                  <a:lnTo>
                    <a:pt x="1078" y="1474"/>
                  </a:lnTo>
                  <a:lnTo>
                    <a:pt x="1078" y="1417"/>
                  </a:lnTo>
                  <a:lnTo>
                    <a:pt x="1191" y="1417"/>
                  </a:lnTo>
                  <a:lnTo>
                    <a:pt x="1191" y="1304"/>
                  </a:lnTo>
                  <a:lnTo>
                    <a:pt x="1304" y="1304"/>
                  </a:lnTo>
                  <a:lnTo>
                    <a:pt x="1304" y="1247"/>
                  </a:lnTo>
                  <a:lnTo>
                    <a:pt x="1361" y="1247"/>
                  </a:lnTo>
                  <a:lnTo>
                    <a:pt x="1361" y="1134"/>
                  </a:lnTo>
                  <a:lnTo>
                    <a:pt x="1248" y="1134"/>
                  </a:lnTo>
                  <a:lnTo>
                    <a:pt x="1248" y="1077"/>
                  </a:lnTo>
                  <a:lnTo>
                    <a:pt x="1078" y="1077"/>
                  </a:lnTo>
                  <a:lnTo>
                    <a:pt x="1078" y="1021"/>
                  </a:lnTo>
                  <a:lnTo>
                    <a:pt x="908" y="1021"/>
                  </a:lnTo>
                  <a:lnTo>
                    <a:pt x="908" y="964"/>
                  </a:lnTo>
                  <a:lnTo>
                    <a:pt x="851" y="964"/>
                  </a:lnTo>
                  <a:lnTo>
                    <a:pt x="851" y="907"/>
                  </a:lnTo>
                  <a:lnTo>
                    <a:pt x="908" y="907"/>
                  </a:lnTo>
                  <a:lnTo>
                    <a:pt x="908" y="680"/>
                  </a:lnTo>
                  <a:lnTo>
                    <a:pt x="851" y="680"/>
                  </a:lnTo>
                  <a:lnTo>
                    <a:pt x="851" y="227"/>
                  </a:lnTo>
                  <a:lnTo>
                    <a:pt x="794" y="227"/>
                  </a:lnTo>
                  <a:lnTo>
                    <a:pt x="794" y="283"/>
                  </a:lnTo>
                  <a:lnTo>
                    <a:pt x="737" y="283"/>
                  </a:lnTo>
                  <a:lnTo>
                    <a:pt x="737" y="170"/>
                  </a:lnTo>
                  <a:lnTo>
                    <a:pt x="454" y="170"/>
                  </a:lnTo>
                  <a:lnTo>
                    <a:pt x="454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907"/>
                  </a:lnTo>
                  <a:lnTo>
                    <a:pt x="170" y="907"/>
                  </a:lnTo>
                  <a:lnTo>
                    <a:pt x="170" y="1134"/>
                  </a:lnTo>
                  <a:lnTo>
                    <a:pt x="227" y="1134"/>
                  </a:lnTo>
                  <a:lnTo>
                    <a:pt x="227" y="1191"/>
                  </a:lnTo>
                  <a:lnTo>
                    <a:pt x="284" y="1191"/>
                  </a:lnTo>
                  <a:lnTo>
                    <a:pt x="284" y="1134"/>
                  </a:lnTo>
                  <a:lnTo>
                    <a:pt x="341" y="1134"/>
                  </a:lnTo>
                  <a:lnTo>
                    <a:pt x="341" y="1191"/>
                  </a:lnTo>
                  <a:lnTo>
                    <a:pt x="454" y="1191"/>
                  </a:lnTo>
                  <a:lnTo>
                    <a:pt x="454" y="1304"/>
                  </a:lnTo>
                  <a:lnTo>
                    <a:pt x="511" y="1304"/>
                  </a:lnTo>
                  <a:lnTo>
                    <a:pt x="511" y="1417"/>
                  </a:lnTo>
                  <a:lnTo>
                    <a:pt x="567" y="1417"/>
                  </a:lnTo>
                  <a:lnTo>
                    <a:pt x="567" y="1531"/>
                  </a:lnTo>
                  <a:lnTo>
                    <a:pt x="511" y="1531"/>
                  </a:lnTo>
                  <a:lnTo>
                    <a:pt x="511" y="1588"/>
                  </a:lnTo>
                  <a:lnTo>
                    <a:pt x="454" y="1588"/>
                  </a:lnTo>
                  <a:lnTo>
                    <a:pt x="454" y="1644"/>
                  </a:lnTo>
                  <a:lnTo>
                    <a:pt x="397" y="1644"/>
                  </a:lnTo>
                  <a:lnTo>
                    <a:pt x="397" y="1758"/>
                  </a:lnTo>
                  <a:lnTo>
                    <a:pt x="341" y="1758"/>
                  </a:lnTo>
                  <a:lnTo>
                    <a:pt x="341" y="1871"/>
                  </a:lnTo>
                  <a:lnTo>
                    <a:pt x="284" y="1871"/>
                  </a:lnTo>
                  <a:lnTo>
                    <a:pt x="284" y="1928"/>
                  </a:lnTo>
                  <a:lnTo>
                    <a:pt x="341" y="1928"/>
                  </a:lnTo>
                  <a:lnTo>
                    <a:pt x="341" y="1984"/>
                  </a:lnTo>
                  <a:lnTo>
                    <a:pt x="397" y="1984"/>
                  </a:lnTo>
                  <a:lnTo>
                    <a:pt x="397" y="2041"/>
                  </a:lnTo>
                  <a:lnTo>
                    <a:pt x="511" y="2041"/>
                  </a:lnTo>
                  <a:lnTo>
                    <a:pt x="511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511" y="2268"/>
                  </a:lnTo>
                  <a:lnTo>
                    <a:pt x="511" y="2325"/>
                  </a:lnTo>
                  <a:lnTo>
                    <a:pt x="454" y="2325"/>
                  </a:lnTo>
                  <a:lnTo>
                    <a:pt x="454" y="2381"/>
                  </a:lnTo>
                  <a:lnTo>
                    <a:pt x="397" y="2381"/>
                  </a:lnTo>
                  <a:lnTo>
                    <a:pt x="397" y="2438"/>
                  </a:lnTo>
                  <a:lnTo>
                    <a:pt x="341" y="2438"/>
                  </a:lnTo>
                  <a:lnTo>
                    <a:pt x="341" y="2608"/>
                  </a:lnTo>
                  <a:lnTo>
                    <a:pt x="170" y="2608"/>
                  </a:lnTo>
                  <a:lnTo>
                    <a:pt x="170" y="2665"/>
                  </a:lnTo>
                  <a:lnTo>
                    <a:pt x="114" y="2665"/>
                  </a:lnTo>
                  <a:lnTo>
                    <a:pt x="114" y="272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5" name="Freeform 270">
              <a:extLst>
                <a:ext uri="{FF2B5EF4-FFF2-40B4-BE49-F238E27FC236}">
                  <a16:creationId xmlns:a16="http://schemas.microsoft.com/office/drawing/2014/main" id="{5DCCF4A4-D3A6-406A-8704-E475E7DFB4A5}"/>
                </a:ext>
              </a:extLst>
            </p:cNvPr>
            <p:cNvSpPr>
              <a:spLocks/>
            </p:cNvSpPr>
            <p:nvPr/>
          </p:nvSpPr>
          <p:spPr bwMode="auto">
            <a:xfrm>
              <a:off x="699" y="5450"/>
              <a:ext cx="2609" cy="2494"/>
            </a:xfrm>
            <a:custGeom>
              <a:avLst/>
              <a:gdLst>
                <a:gd name="T0" fmla="*/ 1191 w 2609"/>
                <a:gd name="T1" fmla="*/ 396 h 2494"/>
                <a:gd name="T2" fmla="*/ 1304 w 2609"/>
                <a:gd name="T3" fmla="*/ 340 h 2494"/>
                <a:gd name="T4" fmla="*/ 1361 w 2609"/>
                <a:gd name="T5" fmla="*/ 170 h 2494"/>
                <a:gd name="T6" fmla="*/ 1588 w 2609"/>
                <a:gd name="T7" fmla="*/ 0 h 2494"/>
                <a:gd name="T8" fmla="*/ 1645 w 2609"/>
                <a:gd name="T9" fmla="*/ 113 h 2494"/>
                <a:gd name="T10" fmla="*/ 1815 w 2609"/>
                <a:gd name="T11" fmla="*/ 170 h 2494"/>
                <a:gd name="T12" fmla="*/ 2155 w 2609"/>
                <a:gd name="T13" fmla="*/ 56 h 2494"/>
                <a:gd name="T14" fmla="*/ 2325 w 2609"/>
                <a:gd name="T15" fmla="*/ 0 h 2494"/>
                <a:gd name="T16" fmla="*/ 2552 w 2609"/>
                <a:gd name="T17" fmla="*/ 170 h 2494"/>
                <a:gd name="T18" fmla="*/ 2495 w 2609"/>
                <a:gd name="T19" fmla="*/ 283 h 2494"/>
                <a:gd name="T20" fmla="*/ 2552 w 2609"/>
                <a:gd name="T21" fmla="*/ 510 h 2494"/>
                <a:gd name="T22" fmla="*/ 2438 w 2609"/>
                <a:gd name="T23" fmla="*/ 623 h 2494"/>
                <a:gd name="T24" fmla="*/ 2495 w 2609"/>
                <a:gd name="T25" fmla="*/ 793 h 2494"/>
                <a:gd name="T26" fmla="*/ 2495 w 2609"/>
                <a:gd name="T27" fmla="*/ 907 h 2494"/>
                <a:gd name="T28" fmla="*/ 2552 w 2609"/>
                <a:gd name="T29" fmla="*/ 1077 h 2494"/>
                <a:gd name="T30" fmla="*/ 2552 w 2609"/>
                <a:gd name="T31" fmla="*/ 1190 h 2494"/>
                <a:gd name="T32" fmla="*/ 2495 w 2609"/>
                <a:gd name="T33" fmla="*/ 1360 h 2494"/>
                <a:gd name="T34" fmla="*/ 2609 w 2609"/>
                <a:gd name="T35" fmla="*/ 1587 h 2494"/>
                <a:gd name="T36" fmla="*/ 2495 w 2609"/>
                <a:gd name="T37" fmla="*/ 1644 h 2494"/>
                <a:gd name="T38" fmla="*/ 2438 w 2609"/>
                <a:gd name="T39" fmla="*/ 1814 h 2494"/>
                <a:gd name="T40" fmla="*/ 2552 w 2609"/>
                <a:gd name="T41" fmla="*/ 1871 h 2494"/>
                <a:gd name="T42" fmla="*/ 2495 w 2609"/>
                <a:gd name="T43" fmla="*/ 2097 h 2494"/>
                <a:gd name="T44" fmla="*/ 2268 w 2609"/>
                <a:gd name="T45" fmla="*/ 1984 h 2494"/>
                <a:gd name="T46" fmla="*/ 2212 w 2609"/>
                <a:gd name="T47" fmla="*/ 2211 h 2494"/>
                <a:gd name="T48" fmla="*/ 2382 w 2609"/>
                <a:gd name="T49" fmla="*/ 2268 h 2494"/>
                <a:gd name="T50" fmla="*/ 2325 w 2609"/>
                <a:gd name="T51" fmla="*/ 2494 h 2494"/>
                <a:gd name="T52" fmla="*/ 2155 w 2609"/>
                <a:gd name="T53" fmla="*/ 2324 h 2494"/>
                <a:gd name="T54" fmla="*/ 1985 w 2609"/>
                <a:gd name="T55" fmla="*/ 2154 h 2494"/>
                <a:gd name="T56" fmla="*/ 1815 w 2609"/>
                <a:gd name="T57" fmla="*/ 2097 h 2494"/>
                <a:gd name="T58" fmla="*/ 1474 w 2609"/>
                <a:gd name="T59" fmla="*/ 2268 h 2494"/>
                <a:gd name="T60" fmla="*/ 1304 w 2609"/>
                <a:gd name="T61" fmla="*/ 2154 h 2494"/>
                <a:gd name="T62" fmla="*/ 1134 w 2609"/>
                <a:gd name="T63" fmla="*/ 2154 h 2494"/>
                <a:gd name="T64" fmla="*/ 624 w 2609"/>
                <a:gd name="T65" fmla="*/ 2324 h 2494"/>
                <a:gd name="T66" fmla="*/ 511 w 2609"/>
                <a:gd name="T67" fmla="*/ 2154 h 2494"/>
                <a:gd name="T68" fmla="*/ 397 w 2609"/>
                <a:gd name="T69" fmla="*/ 2041 h 2494"/>
                <a:gd name="T70" fmla="*/ 454 w 2609"/>
                <a:gd name="T71" fmla="*/ 1757 h 2494"/>
                <a:gd name="T72" fmla="*/ 624 w 2609"/>
                <a:gd name="T73" fmla="*/ 1701 h 2494"/>
                <a:gd name="T74" fmla="*/ 567 w 2609"/>
                <a:gd name="T75" fmla="*/ 1190 h 2494"/>
                <a:gd name="T76" fmla="*/ 284 w 2609"/>
                <a:gd name="T77" fmla="*/ 907 h 2494"/>
                <a:gd name="T78" fmla="*/ 114 w 2609"/>
                <a:gd name="T79" fmla="*/ 737 h 2494"/>
                <a:gd name="T80" fmla="*/ 114 w 2609"/>
                <a:gd name="T81" fmla="*/ 680 h 2494"/>
                <a:gd name="T82" fmla="*/ 397 w 2609"/>
                <a:gd name="T83" fmla="*/ 680 h 2494"/>
                <a:gd name="T84" fmla="*/ 624 w 2609"/>
                <a:gd name="T85" fmla="*/ 737 h 2494"/>
                <a:gd name="T86" fmla="*/ 681 w 2609"/>
                <a:gd name="T87" fmla="*/ 623 h 2494"/>
                <a:gd name="T88" fmla="*/ 851 w 2609"/>
                <a:gd name="T89" fmla="*/ 567 h 24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609" h="2494">
                  <a:moveTo>
                    <a:pt x="851" y="567"/>
                  </a:moveTo>
                  <a:lnTo>
                    <a:pt x="1191" y="567"/>
                  </a:lnTo>
                  <a:lnTo>
                    <a:pt x="1191" y="396"/>
                  </a:lnTo>
                  <a:lnTo>
                    <a:pt x="1248" y="396"/>
                  </a:lnTo>
                  <a:lnTo>
                    <a:pt x="1248" y="340"/>
                  </a:lnTo>
                  <a:lnTo>
                    <a:pt x="1304" y="340"/>
                  </a:lnTo>
                  <a:lnTo>
                    <a:pt x="1304" y="226"/>
                  </a:lnTo>
                  <a:lnTo>
                    <a:pt x="1361" y="226"/>
                  </a:lnTo>
                  <a:lnTo>
                    <a:pt x="1361" y="170"/>
                  </a:lnTo>
                  <a:lnTo>
                    <a:pt x="1418" y="170"/>
                  </a:lnTo>
                  <a:lnTo>
                    <a:pt x="1418" y="0"/>
                  </a:lnTo>
                  <a:lnTo>
                    <a:pt x="1588" y="0"/>
                  </a:lnTo>
                  <a:lnTo>
                    <a:pt x="1588" y="56"/>
                  </a:lnTo>
                  <a:lnTo>
                    <a:pt x="1645" y="56"/>
                  </a:lnTo>
                  <a:lnTo>
                    <a:pt x="1645" y="113"/>
                  </a:lnTo>
                  <a:lnTo>
                    <a:pt x="1701" y="113"/>
                  </a:lnTo>
                  <a:lnTo>
                    <a:pt x="1701" y="170"/>
                  </a:lnTo>
                  <a:lnTo>
                    <a:pt x="1815" y="170"/>
                  </a:lnTo>
                  <a:lnTo>
                    <a:pt x="1815" y="113"/>
                  </a:lnTo>
                  <a:lnTo>
                    <a:pt x="2155" y="113"/>
                  </a:lnTo>
                  <a:lnTo>
                    <a:pt x="2155" y="56"/>
                  </a:lnTo>
                  <a:lnTo>
                    <a:pt x="2212" y="56"/>
                  </a:lnTo>
                  <a:lnTo>
                    <a:pt x="2212" y="0"/>
                  </a:lnTo>
                  <a:lnTo>
                    <a:pt x="2325" y="0"/>
                  </a:lnTo>
                  <a:lnTo>
                    <a:pt x="2325" y="56"/>
                  </a:lnTo>
                  <a:lnTo>
                    <a:pt x="2552" y="56"/>
                  </a:lnTo>
                  <a:lnTo>
                    <a:pt x="2552" y="170"/>
                  </a:lnTo>
                  <a:lnTo>
                    <a:pt x="2609" y="170"/>
                  </a:lnTo>
                  <a:lnTo>
                    <a:pt x="2609" y="283"/>
                  </a:lnTo>
                  <a:lnTo>
                    <a:pt x="2495" y="283"/>
                  </a:lnTo>
                  <a:lnTo>
                    <a:pt x="2495" y="396"/>
                  </a:lnTo>
                  <a:lnTo>
                    <a:pt x="2552" y="396"/>
                  </a:lnTo>
                  <a:lnTo>
                    <a:pt x="2552" y="510"/>
                  </a:lnTo>
                  <a:lnTo>
                    <a:pt x="2495" y="510"/>
                  </a:lnTo>
                  <a:lnTo>
                    <a:pt x="2495" y="623"/>
                  </a:lnTo>
                  <a:lnTo>
                    <a:pt x="2438" y="623"/>
                  </a:lnTo>
                  <a:lnTo>
                    <a:pt x="2438" y="737"/>
                  </a:lnTo>
                  <a:lnTo>
                    <a:pt x="2495" y="737"/>
                  </a:lnTo>
                  <a:lnTo>
                    <a:pt x="2495" y="793"/>
                  </a:lnTo>
                  <a:lnTo>
                    <a:pt x="2438" y="793"/>
                  </a:lnTo>
                  <a:lnTo>
                    <a:pt x="2438" y="907"/>
                  </a:lnTo>
                  <a:lnTo>
                    <a:pt x="2495" y="907"/>
                  </a:lnTo>
                  <a:lnTo>
                    <a:pt x="2495" y="963"/>
                  </a:lnTo>
                  <a:lnTo>
                    <a:pt x="2552" y="963"/>
                  </a:lnTo>
                  <a:lnTo>
                    <a:pt x="2552" y="1077"/>
                  </a:lnTo>
                  <a:lnTo>
                    <a:pt x="2495" y="1077"/>
                  </a:lnTo>
                  <a:lnTo>
                    <a:pt x="2495" y="1190"/>
                  </a:lnTo>
                  <a:lnTo>
                    <a:pt x="2552" y="1190"/>
                  </a:lnTo>
                  <a:lnTo>
                    <a:pt x="2552" y="1304"/>
                  </a:lnTo>
                  <a:lnTo>
                    <a:pt x="2552" y="1360"/>
                  </a:lnTo>
                  <a:lnTo>
                    <a:pt x="2495" y="1360"/>
                  </a:lnTo>
                  <a:lnTo>
                    <a:pt x="2495" y="1474"/>
                  </a:lnTo>
                  <a:lnTo>
                    <a:pt x="2609" y="1474"/>
                  </a:lnTo>
                  <a:lnTo>
                    <a:pt x="2609" y="1587"/>
                  </a:lnTo>
                  <a:lnTo>
                    <a:pt x="2552" y="1587"/>
                  </a:lnTo>
                  <a:lnTo>
                    <a:pt x="2552" y="1644"/>
                  </a:lnTo>
                  <a:lnTo>
                    <a:pt x="2495" y="1644"/>
                  </a:lnTo>
                  <a:lnTo>
                    <a:pt x="2495" y="1701"/>
                  </a:lnTo>
                  <a:lnTo>
                    <a:pt x="2438" y="1701"/>
                  </a:lnTo>
                  <a:lnTo>
                    <a:pt x="2438" y="1814"/>
                  </a:lnTo>
                  <a:lnTo>
                    <a:pt x="2495" y="1814"/>
                  </a:lnTo>
                  <a:lnTo>
                    <a:pt x="2495" y="1871"/>
                  </a:lnTo>
                  <a:lnTo>
                    <a:pt x="2552" y="1871"/>
                  </a:lnTo>
                  <a:lnTo>
                    <a:pt x="2552" y="1984"/>
                  </a:lnTo>
                  <a:lnTo>
                    <a:pt x="2495" y="1984"/>
                  </a:lnTo>
                  <a:lnTo>
                    <a:pt x="2495" y="2097"/>
                  </a:lnTo>
                  <a:lnTo>
                    <a:pt x="2325" y="2097"/>
                  </a:lnTo>
                  <a:lnTo>
                    <a:pt x="2325" y="1984"/>
                  </a:lnTo>
                  <a:lnTo>
                    <a:pt x="2268" y="1984"/>
                  </a:lnTo>
                  <a:lnTo>
                    <a:pt x="2268" y="2097"/>
                  </a:lnTo>
                  <a:lnTo>
                    <a:pt x="2212" y="2097"/>
                  </a:lnTo>
                  <a:lnTo>
                    <a:pt x="2212" y="2211"/>
                  </a:lnTo>
                  <a:lnTo>
                    <a:pt x="2325" y="2211"/>
                  </a:lnTo>
                  <a:lnTo>
                    <a:pt x="2325" y="2268"/>
                  </a:lnTo>
                  <a:lnTo>
                    <a:pt x="2382" y="2268"/>
                  </a:lnTo>
                  <a:lnTo>
                    <a:pt x="2382" y="2381"/>
                  </a:lnTo>
                  <a:lnTo>
                    <a:pt x="2325" y="2381"/>
                  </a:lnTo>
                  <a:lnTo>
                    <a:pt x="2325" y="2494"/>
                  </a:lnTo>
                  <a:lnTo>
                    <a:pt x="2212" y="2494"/>
                  </a:lnTo>
                  <a:lnTo>
                    <a:pt x="2212" y="2324"/>
                  </a:lnTo>
                  <a:lnTo>
                    <a:pt x="2155" y="2324"/>
                  </a:lnTo>
                  <a:lnTo>
                    <a:pt x="2155" y="2211"/>
                  </a:lnTo>
                  <a:lnTo>
                    <a:pt x="1985" y="2211"/>
                  </a:lnTo>
                  <a:lnTo>
                    <a:pt x="1985" y="2154"/>
                  </a:lnTo>
                  <a:lnTo>
                    <a:pt x="1928" y="2154"/>
                  </a:lnTo>
                  <a:lnTo>
                    <a:pt x="1928" y="2097"/>
                  </a:lnTo>
                  <a:lnTo>
                    <a:pt x="1815" y="2097"/>
                  </a:lnTo>
                  <a:lnTo>
                    <a:pt x="1815" y="2211"/>
                  </a:lnTo>
                  <a:lnTo>
                    <a:pt x="1474" y="2211"/>
                  </a:lnTo>
                  <a:lnTo>
                    <a:pt x="1474" y="2268"/>
                  </a:lnTo>
                  <a:lnTo>
                    <a:pt x="1361" y="2268"/>
                  </a:lnTo>
                  <a:lnTo>
                    <a:pt x="1361" y="2154"/>
                  </a:lnTo>
                  <a:lnTo>
                    <a:pt x="1304" y="2154"/>
                  </a:lnTo>
                  <a:lnTo>
                    <a:pt x="1304" y="2097"/>
                  </a:lnTo>
                  <a:lnTo>
                    <a:pt x="1134" y="2097"/>
                  </a:lnTo>
                  <a:lnTo>
                    <a:pt x="1134" y="2154"/>
                  </a:lnTo>
                  <a:lnTo>
                    <a:pt x="794" y="2154"/>
                  </a:lnTo>
                  <a:lnTo>
                    <a:pt x="794" y="2324"/>
                  </a:lnTo>
                  <a:lnTo>
                    <a:pt x="624" y="2324"/>
                  </a:lnTo>
                  <a:lnTo>
                    <a:pt x="624" y="2381"/>
                  </a:lnTo>
                  <a:lnTo>
                    <a:pt x="511" y="2381"/>
                  </a:lnTo>
                  <a:lnTo>
                    <a:pt x="511" y="2154"/>
                  </a:lnTo>
                  <a:lnTo>
                    <a:pt x="340" y="2154"/>
                  </a:lnTo>
                  <a:lnTo>
                    <a:pt x="340" y="2041"/>
                  </a:lnTo>
                  <a:lnTo>
                    <a:pt x="397" y="2041"/>
                  </a:lnTo>
                  <a:lnTo>
                    <a:pt x="397" y="1984"/>
                  </a:lnTo>
                  <a:lnTo>
                    <a:pt x="454" y="1984"/>
                  </a:lnTo>
                  <a:lnTo>
                    <a:pt x="454" y="1757"/>
                  </a:lnTo>
                  <a:lnTo>
                    <a:pt x="511" y="1757"/>
                  </a:lnTo>
                  <a:lnTo>
                    <a:pt x="511" y="1701"/>
                  </a:lnTo>
                  <a:lnTo>
                    <a:pt x="624" y="1701"/>
                  </a:lnTo>
                  <a:lnTo>
                    <a:pt x="624" y="1360"/>
                  </a:lnTo>
                  <a:lnTo>
                    <a:pt x="567" y="1360"/>
                  </a:lnTo>
                  <a:lnTo>
                    <a:pt x="567" y="1190"/>
                  </a:lnTo>
                  <a:lnTo>
                    <a:pt x="340" y="1190"/>
                  </a:lnTo>
                  <a:lnTo>
                    <a:pt x="340" y="907"/>
                  </a:lnTo>
                  <a:lnTo>
                    <a:pt x="284" y="907"/>
                  </a:lnTo>
                  <a:lnTo>
                    <a:pt x="284" y="793"/>
                  </a:lnTo>
                  <a:lnTo>
                    <a:pt x="114" y="793"/>
                  </a:lnTo>
                  <a:lnTo>
                    <a:pt x="114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623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511" y="680"/>
                  </a:lnTo>
                  <a:lnTo>
                    <a:pt x="511" y="737"/>
                  </a:lnTo>
                  <a:lnTo>
                    <a:pt x="624" y="737"/>
                  </a:lnTo>
                  <a:lnTo>
                    <a:pt x="624" y="680"/>
                  </a:lnTo>
                  <a:lnTo>
                    <a:pt x="681" y="680"/>
                  </a:lnTo>
                  <a:lnTo>
                    <a:pt x="681" y="623"/>
                  </a:lnTo>
                  <a:lnTo>
                    <a:pt x="794" y="623"/>
                  </a:lnTo>
                  <a:lnTo>
                    <a:pt x="794" y="567"/>
                  </a:lnTo>
                  <a:lnTo>
                    <a:pt x="851" y="56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6" name="Freeform 271">
              <a:extLst>
                <a:ext uri="{FF2B5EF4-FFF2-40B4-BE49-F238E27FC236}">
                  <a16:creationId xmlns:a16="http://schemas.microsoft.com/office/drawing/2014/main" id="{A7E28483-B651-4360-AE10-1895826FA821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4826"/>
              <a:ext cx="1360" cy="1361"/>
            </a:xfrm>
            <a:custGeom>
              <a:avLst/>
              <a:gdLst>
                <a:gd name="T0" fmla="*/ 170 w 1360"/>
                <a:gd name="T1" fmla="*/ 1304 h 1361"/>
                <a:gd name="T2" fmla="*/ 453 w 1360"/>
                <a:gd name="T3" fmla="*/ 1247 h 1361"/>
                <a:gd name="T4" fmla="*/ 567 w 1360"/>
                <a:gd name="T5" fmla="*/ 1304 h 1361"/>
                <a:gd name="T6" fmla="*/ 680 w 1360"/>
                <a:gd name="T7" fmla="*/ 1361 h 1361"/>
                <a:gd name="T8" fmla="*/ 737 w 1360"/>
                <a:gd name="T9" fmla="*/ 1304 h 1361"/>
                <a:gd name="T10" fmla="*/ 850 w 1360"/>
                <a:gd name="T11" fmla="*/ 1247 h 1361"/>
                <a:gd name="T12" fmla="*/ 907 w 1360"/>
                <a:gd name="T13" fmla="*/ 1191 h 1361"/>
                <a:gd name="T14" fmla="*/ 963 w 1360"/>
                <a:gd name="T15" fmla="*/ 1134 h 1361"/>
                <a:gd name="T16" fmla="*/ 1134 w 1360"/>
                <a:gd name="T17" fmla="*/ 1077 h 1361"/>
                <a:gd name="T18" fmla="*/ 1190 w 1360"/>
                <a:gd name="T19" fmla="*/ 907 h 1361"/>
                <a:gd name="T20" fmla="*/ 1247 w 1360"/>
                <a:gd name="T21" fmla="*/ 850 h 1361"/>
                <a:gd name="T22" fmla="*/ 1304 w 1360"/>
                <a:gd name="T23" fmla="*/ 794 h 1361"/>
                <a:gd name="T24" fmla="*/ 1360 w 1360"/>
                <a:gd name="T25" fmla="*/ 737 h 1361"/>
                <a:gd name="T26" fmla="*/ 1304 w 1360"/>
                <a:gd name="T27" fmla="*/ 624 h 1361"/>
                <a:gd name="T28" fmla="*/ 1247 w 1360"/>
                <a:gd name="T29" fmla="*/ 510 h 1361"/>
                <a:gd name="T30" fmla="*/ 1190 w 1360"/>
                <a:gd name="T31" fmla="*/ 453 h 1361"/>
                <a:gd name="T32" fmla="*/ 1134 w 1360"/>
                <a:gd name="T33" fmla="*/ 397 h 1361"/>
                <a:gd name="T34" fmla="*/ 1077 w 1360"/>
                <a:gd name="T35" fmla="*/ 340 h 1361"/>
                <a:gd name="T36" fmla="*/ 1134 w 1360"/>
                <a:gd name="T37" fmla="*/ 227 h 1361"/>
                <a:gd name="T38" fmla="*/ 1190 w 1360"/>
                <a:gd name="T39" fmla="*/ 113 h 1361"/>
                <a:gd name="T40" fmla="*/ 1077 w 1360"/>
                <a:gd name="T41" fmla="*/ 57 h 1361"/>
                <a:gd name="T42" fmla="*/ 963 w 1360"/>
                <a:gd name="T43" fmla="*/ 0 h 1361"/>
                <a:gd name="T44" fmla="*/ 850 w 1360"/>
                <a:gd name="T45" fmla="*/ 57 h 1361"/>
                <a:gd name="T46" fmla="*/ 737 w 1360"/>
                <a:gd name="T47" fmla="*/ 113 h 1361"/>
                <a:gd name="T48" fmla="*/ 680 w 1360"/>
                <a:gd name="T49" fmla="*/ 283 h 1361"/>
                <a:gd name="T50" fmla="*/ 737 w 1360"/>
                <a:gd name="T51" fmla="*/ 340 h 1361"/>
                <a:gd name="T52" fmla="*/ 680 w 1360"/>
                <a:gd name="T53" fmla="*/ 397 h 1361"/>
                <a:gd name="T54" fmla="*/ 623 w 1360"/>
                <a:gd name="T55" fmla="*/ 567 h 1361"/>
                <a:gd name="T56" fmla="*/ 510 w 1360"/>
                <a:gd name="T57" fmla="*/ 624 h 1361"/>
                <a:gd name="T58" fmla="*/ 396 w 1360"/>
                <a:gd name="T59" fmla="*/ 680 h 1361"/>
                <a:gd name="T60" fmla="*/ 283 w 1360"/>
                <a:gd name="T61" fmla="*/ 907 h 1361"/>
                <a:gd name="T62" fmla="*/ 226 w 1360"/>
                <a:gd name="T63" fmla="*/ 964 h 1361"/>
                <a:gd name="T64" fmla="*/ 113 w 1360"/>
                <a:gd name="T65" fmla="*/ 1020 h 1361"/>
                <a:gd name="T66" fmla="*/ 56 w 1360"/>
                <a:gd name="T67" fmla="*/ 1247 h 1361"/>
                <a:gd name="T68" fmla="*/ 0 w 1360"/>
                <a:gd name="T69" fmla="*/ 1304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60" h="1361">
                  <a:moveTo>
                    <a:pt x="0" y="1304"/>
                  </a:moveTo>
                  <a:lnTo>
                    <a:pt x="170" y="1304"/>
                  </a:lnTo>
                  <a:lnTo>
                    <a:pt x="170" y="1247"/>
                  </a:lnTo>
                  <a:lnTo>
                    <a:pt x="453" y="1247"/>
                  </a:lnTo>
                  <a:lnTo>
                    <a:pt x="453" y="1304"/>
                  </a:lnTo>
                  <a:lnTo>
                    <a:pt x="567" y="1304"/>
                  </a:lnTo>
                  <a:lnTo>
                    <a:pt x="567" y="1361"/>
                  </a:lnTo>
                  <a:lnTo>
                    <a:pt x="680" y="1361"/>
                  </a:lnTo>
                  <a:lnTo>
                    <a:pt x="680" y="1304"/>
                  </a:lnTo>
                  <a:lnTo>
                    <a:pt x="737" y="1304"/>
                  </a:lnTo>
                  <a:lnTo>
                    <a:pt x="737" y="1247"/>
                  </a:lnTo>
                  <a:lnTo>
                    <a:pt x="850" y="1247"/>
                  </a:lnTo>
                  <a:lnTo>
                    <a:pt x="850" y="1191"/>
                  </a:lnTo>
                  <a:lnTo>
                    <a:pt x="907" y="1191"/>
                  </a:lnTo>
                  <a:lnTo>
                    <a:pt x="907" y="1134"/>
                  </a:lnTo>
                  <a:lnTo>
                    <a:pt x="963" y="1134"/>
                  </a:lnTo>
                  <a:lnTo>
                    <a:pt x="963" y="1077"/>
                  </a:lnTo>
                  <a:lnTo>
                    <a:pt x="1134" y="1077"/>
                  </a:lnTo>
                  <a:lnTo>
                    <a:pt x="1134" y="907"/>
                  </a:lnTo>
                  <a:lnTo>
                    <a:pt x="1190" y="907"/>
                  </a:lnTo>
                  <a:lnTo>
                    <a:pt x="1190" y="850"/>
                  </a:lnTo>
                  <a:lnTo>
                    <a:pt x="1247" y="850"/>
                  </a:lnTo>
                  <a:lnTo>
                    <a:pt x="1247" y="794"/>
                  </a:lnTo>
                  <a:lnTo>
                    <a:pt x="1304" y="794"/>
                  </a:lnTo>
                  <a:lnTo>
                    <a:pt x="1304" y="737"/>
                  </a:lnTo>
                  <a:lnTo>
                    <a:pt x="1360" y="737"/>
                  </a:lnTo>
                  <a:lnTo>
                    <a:pt x="1360" y="624"/>
                  </a:lnTo>
                  <a:lnTo>
                    <a:pt x="1304" y="624"/>
                  </a:lnTo>
                  <a:lnTo>
                    <a:pt x="1304" y="510"/>
                  </a:lnTo>
                  <a:lnTo>
                    <a:pt x="1247" y="510"/>
                  </a:lnTo>
                  <a:lnTo>
                    <a:pt x="1190" y="510"/>
                  </a:lnTo>
                  <a:lnTo>
                    <a:pt x="1190" y="453"/>
                  </a:lnTo>
                  <a:lnTo>
                    <a:pt x="1134" y="453"/>
                  </a:lnTo>
                  <a:lnTo>
                    <a:pt x="1134" y="397"/>
                  </a:lnTo>
                  <a:lnTo>
                    <a:pt x="1077" y="397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227"/>
                  </a:lnTo>
                  <a:lnTo>
                    <a:pt x="1190" y="227"/>
                  </a:lnTo>
                  <a:lnTo>
                    <a:pt x="1190" y="113"/>
                  </a:lnTo>
                  <a:lnTo>
                    <a:pt x="1077" y="113"/>
                  </a:lnTo>
                  <a:lnTo>
                    <a:pt x="1077" y="57"/>
                  </a:lnTo>
                  <a:lnTo>
                    <a:pt x="963" y="57"/>
                  </a:lnTo>
                  <a:lnTo>
                    <a:pt x="963" y="0"/>
                  </a:lnTo>
                  <a:lnTo>
                    <a:pt x="850" y="0"/>
                  </a:lnTo>
                  <a:lnTo>
                    <a:pt x="850" y="57"/>
                  </a:lnTo>
                  <a:lnTo>
                    <a:pt x="737" y="57"/>
                  </a:lnTo>
                  <a:lnTo>
                    <a:pt x="737" y="113"/>
                  </a:lnTo>
                  <a:lnTo>
                    <a:pt x="680" y="113"/>
                  </a:lnTo>
                  <a:lnTo>
                    <a:pt x="680" y="283"/>
                  </a:lnTo>
                  <a:lnTo>
                    <a:pt x="737" y="283"/>
                  </a:lnTo>
                  <a:lnTo>
                    <a:pt x="737" y="340"/>
                  </a:lnTo>
                  <a:lnTo>
                    <a:pt x="680" y="340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567"/>
                  </a:lnTo>
                  <a:lnTo>
                    <a:pt x="510" y="567"/>
                  </a:lnTo>
                  <a:lnTo>
                    <a:pt x="510" y="624"/>
                  </a:lnTo>
                  <a:lnTo>
                    <a:pt x="396" y="624"/>
                  </a:lnTo>
                  <a:lnTo>
                    <a:pt x="396" y="680"/>
                  </a:lnTo>
                  <a:lnTo>
                    <a:pt x="283" y="680"/>
                  </a:lnTo>
                  <a:lnTo>
                    <a:pt x="283" y="907"/>
                  </a:lnTo>
                  <a:lnTo>
                    <a:pt x="226" y="907"/>
                  </a:lnTo>
                  <a:lnTo>
                    <a:pt x="226" y="964"/>
                  </a:lnTo>
                  <a:lnTo>
                    <a:pt x="113" y="964"/>
                  </a:lnTo>
                  <a:lnTo>
                    <a:pt x="113" y="1020"/>
                  </a:lnTo>
                  <a:lnTo>
                    <a:pt x="56" y="1020"/>
                  </a:lnTo>
                  <a:lnTo>
                    <a:pt x="56" y="1247"/>
                  </a:lnTo>
                  <a:lnTo>
                    <a:pt x="0" y="1247"/>
                  </a:lnTo>
                  <a:lnTo>
                    <a:pt x="0" y="130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7" name="Freeform 272">
              <a:extLst>
                <a:ext uri="{FF2B5EF4-FFF2-40B4-BE49-F238E27FC236}">
                  <a16:creationId xmlns:a16="http://schemas.microsoft.com/office/drawing/2014/main" id="{8E22939E-DBC1-4D5A-823B-E1CC1940E0D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4372"/>
              <a:ext cx="1587" cy="907"/>
            </a:xfrm>
            <a:custGeom>
              <a:avLst/>
              <a:gdLst>
                <a:gd name="T0" fmla="*/ 1361 w 1587"/>
                <a:gd name="T1" fmla="*/ 851 h 907"/>
                <a:gd name="T2" fmla="*/ 1134 w 1587"/>
                <a:gd name="T3" fmla="*/ 851 h 907"/>
                <a:gd name="T4" fmla="*/ 1134 w 1587"/>
                <a:gd name="T5" fmla="*/ 907 h 907"/>
                <a:gd name="T6" fmla="*/ 1077 w 1587"/>
                <a:gd name="T7" fmla="*/ 907 h 907"/>
                <a:gd name="T8" fmla="*/ 1077 w 1587"/>
                <a:gd name="T9" fmla="*/ 851 h 907"/>
                <a:gd name="T10" fmla="*/ 1020 w 1587"/>
                <a:gd name="T11" fmla="*/ 851 h 907"/>
                <a:gd name="T12" fmla="*/ 1020 w 1587"/>
                <a:gd name="T13" fmla="*/ 794 h 907"/>
                <a:gd name="T14" fmla="*/ 907 w 1587"/>
                <a:gd name="T15" fmla="*/ 794 h 907"/>
                <a:gd name="T16" fmla="*/ 907 w 1587"/>
                <a:gd name="T17" fmla="*/ 851 h 907"/>
                <a:gd name="T18" fmla="*/ 794 w 1587"/>
                <a:gd name="T19" fmla="*/ 851 h 907"/>
                <a:gd name="T20" fmla="*/ 794 w 1587"/>
                <a:gd name="T21" fmla="*/ 737 h 907"/>
                <a:gd name="T22" fmla="*/ 680 w 1587"/>
                <a:gd name="T23" fmla="*/ 737 h 907"/>
                <a:gd name="T24" fmla="*/ 680 w 1587"/>
                <a:gd name="T25" fmla="*/ 794 h 907"/>
                <a:gd name="T26" fmla="*/ 567 w 1587"/>
                <a:gd name="T27" fmla="*/ 794 h 907"/>
                <a:gd name="T28" fmla="*/ 567 w 1587"/>
                <a:gd name="T29" fmla="*/ 851 h 907"/>
                <a:gd name="T30" fmla="*/ 510 w 1587"/>
                <a:gd name="T31" fmla="*/ 851 h 907"/>
                <a:gd name="T32" fmla="*/ 510 w 1587"/>
                <a:gd name="T33" fmla="*/ 794 h 907"/>
                <a:gd name="T34" fmla="*/ 397 w 1587"/>
                <a:gd name="T35" fmla="*/ 794 h 907"/>
                <a:gd name="T36" fmla="*/ 397 w 1587"/>
                <a:gd name="T37" fmla="*/ 851 h 907"/>
                <a:gd name="T38" fmla="*/ 227 w 1587"/>
                <a:gd name="T39" fmla="*/ 851 h 907"/>
                <a:gd name="T40" fmla="*/ 227 w 1587"/>
                <a:gd name="T41" fmla="*/ 794 h 907"/>
                <a:gd name="T42" fmla="*/ 113 w 1587"/>
                <a:gd name="T43" fmla="*/ 794 h 907"/>
                <a:gd name="T44" fmla="*/ 113 w 1587"/>
                <a:gd name="T45" fmla="*/ 737 h 907"/>
                <a:gd name="T46" fmla="*/ 0 w 1587"/>
                <a:gd name="T47" fmla="*/ 737 h 907"/>
                <a:gd name="T48" fmla="*/ 0 w 1587"/>
                <a:gd name="T49" fmla="*/ 511 h 907"/>
                <a:gd name="T50" fmla="*/ 56 w 1587"/>
                <a:gd name="T51" fmla="*/ 511 h 907"/>
                <a:gd name="T52" fmla="*/ 56 w 1587"/>
                <a:gd name="T53" fmla="*/ 397 h 907"/>
                <a:gd name="T54" fmla="*/ 113 w 1587"/>
                <a:gd name="T55" fmla="*/ 397 h 907"/>
                <a:gd name="T56" fmla="*/ 113 w 1587"/>
                <a:gd name="T57" fmla="*/ 340 h 907"/>
                <a:gd name="T58" fmla="*/ 283 w 1587"/>
                <a:gd name="T59" fmla="*/ 340 h 907"/>
                <a:gd name="T60" fmla="*/ 283 w 1587"/>
                <a:gd name="T61" fmla="*/ 397 h 907"/>
                <a:gd name="T62" fmla="*/ 397 w 1587"/>
                <a:gd name="T63" fmla="*/ 397 h 907"/>
                <a:gd name="T64" fmla="*/ 397 w 1587"/>
                <a:gd name="T65" fmla="*/ 340 h 907"/>
                <a:gd name="T66" fmla="*/ 510 w 1587"/>
                <a:gd name="T67" fmla="*/ 340 h 907"/>
                <a:gd name="T68" fmla="*/ 510 w 1587"/>
                <a:gd name="T69" fmla="*/ 227 h 907"/>
                <a:gd name="T70" fmla="*/ 623 w 1587"/>
                <a:gd name="T71" fmla="*/ 227 h 907"/>
                <a:gd name="T72" fmla="*/ 623 w 1587"/>
                <a:gd name="T73" fmla="*/ 170 h 907"/>
                <a:gd name="T74" fmla="*/ 680 w 1587"/>
                <a:gd name="T75" fmla="*/ 170 h 907"/>
                <a:gd name="T76" fmla="*/ 680 w 1587"/>
                <a:gd name="T77" fmla="*/ 114 h 907"/>
                <a:gd name="T78" fmla="*/ 794 w 1587"/>
                <a:gd name="T79" fmla="*/ 114 h 907"/>
                <a:gd name="T80" fmla="*/ 794 w 1587"/>
                <a:gd name="T81" fmla="*/ 57 h 907"/>
                <a:gd name="T82" fmla="*/ 1020 w 1587"/>
                <a:gd name="T83" fmla="*/ 57 h 907"/>
                <a:gd name="T84" fmla="*/ 1020 w 1587"/>
                <a:gd name="T85" fmla="*/ 0 h 907"/>
                <a:gd name="T86" fmla="*/ 1417 w 1587"/>
                <a:gd name="T87" fmla="*/ 0 h 907"/>
                <a:gd name="T88" fmla="*/ 1417 w 1587"/>
                <a:gd name="T89" fmla="*/ 57 h 907"/>
                <a:gd name="T90" fmla="*/ 1531 w 1587"/>
                <a:gd name="T91" fmla="*/ 57 h 907"/>
                <a:gd name="T92" fmla="*/ 1531 w 1587"/>
                <a:gd name="T93" fmla="*/ 170 h 907"/>
                <a:gd name="T94" fmla="*/ 1587 w 1587"/>
                <a:gd name="T95" fmla="*/ 170 h 907"/>
                <a:gd name="T96" fmla="*/ 1587 w 1587"/>
                <a:gd name="T97" fmla="*/ 284 h 907"/>
                <a:gd name="T98" fmla="*/ 1531 w 1587"/>
                <a:gd name="T99" fmla="*/ 284 h 907"/>
                <a:gd name="T100" fmla="*/ 1531 w 1587"/>
                <a:gd name="T101" fmla="*/ 454 h 907"/>
                <a:gd name="T102" fmla="*/ 1474 w 1587"/>
                <a:gd name="T103" fmla="*/ 454 h 907"/>
                <a:gd name="T104" fmla="*/ 1474 w 1587"/>
                <a:gd name="T105" fmla="*/ 511 h 907"/>
                <a:gd name="T106" fmla="*/ 1417 w 1587"/>
                <a:gd name="T107" fmla="*/ 511 h 907"/>
                <a:gd name="T108" fmla="*/ 1417 w 1587"/>
                <a:gd name="T109" fmla="*/ 624 h 907"/>
                <a:gd name="T110" fmla="*/ 1361 w 1587"/>
                <a:gd name="T111" fmla="*/ 624 h 907"/>
                <a:gd name="T112" fmla="*/ 1361 w 1587"/>
                <a:gd name="T113" fmla="*/ 851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587" h="907">
                  <a:moveTo>
                    <a:pt x="1361" y="851"/>
                  </a:moveTo>
                  <a:lnTo>
                    <a:pt x="1134" y="851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020" y="851"/>
                  </a:lnTo>
                  <a:lnTo>
                    <a:pt x="1020" y="794"/>
                  </a:lnTo>
                  <a:lnTo>
                    <a:pt x="907" y="794"/>
                  </a:lnTo>
                  <a:lnTo>
                    <a:pt x="907" y="851"/>
                  </a:lnTo>
                  <a:lnTo>
                    <a:pt x="794" y="851"/>
                  </a:lnTo>
                  <a:lnTo>
                    <a:pt x="794" y="737"/>
                  </a:lnTo>
                  <a:lnTo>
                    <a:pt x="680" y="737"/>
                  </a:lnTo>
                  <a:lnTo>
                    <a:pt x="680" y="794"/>
                  </a:lnTo>
                  <a:lnTo>
                    <a:pt x="567" y="794"/>
                  </a:lnTo>
                  <a:lnTo>
                    <a:pt x="567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397" y="794"/>
                  </a:lnTo>
                  <a:lnTo>
                    <a:pt x="397" y="851"/>
                  </a:lnTo>
                  <a:lnTo>
                    <a:pt x="227" y="851"/>
                  </a:lnTo>
                  <a:lnTo>
                    <a:pt x="227" y="794"/>
                  </a:lnTo>
                  <a:lnTo>
                    <a:pt x="113" y="794"/>
                  </a:lnTo>
                  <a:lnTo>
                    <a:pt x="113" y="737"/>
                  </a:lnTo>
                  <a:lnTo>
                    <a:pt x="0" y="737"/>
                  </a:lnTo>
                  <a:lnTo>
                    <a:pt x="0" y="511"/>
                  </a:lnTo>
                  <a:lnTo>
                    <a:pt x="56" y="511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397"/>
                  </a:lnTo>
                  <a:lnTo>
                    <a:pt x="397" y="397"/>
                  </a:lnTo>
                  <a:lnTo>
                    <a:pt x="397" y="340"/>
                  </a:lnTo>
                  <a:lnTo>
                    <a:pt x="510" y="340"/>
                  </a:lnTo>
                  <a:lnTo>
                    <a:pt x="510" y="227"/>
                  </a:lnTo>
                  <a:lnTo>
                    <a:pt x="623" y="227"/>
                  </a:lnTo>
                  <a:lnTo>
                    <a:pt x="623" y="170"/>
                  </a:lnTo>
                  <a:lnTo>
                    <a:pt x="680" y="170"/>
                  </a:lnTo>
                  <a:lnTo>
                    <a:pt x="680" y="114"/>
                  </a:lnTo>
                  <a:lnTo>
                    <a:pt x="794" y="114"/>
                  </a:lnTo>
                  <a:lnTo>
                    <a:pt x="794" y="57"/>
                  </a:lnTo>
                  <a:lnTo>
                    <a:pt x="1020" y="57"/>
                  </a:lnTo>
                  <a:lnTo>
                    <a:pt x="1020" y="0"/>
                  </a:lnTo>
                  <a:lnTo>
                    <a:pt x="1417" y="0"/>
                  </a:lnTo>
                  <a:lnTo>
                    <a:pt x="1417" y="57"/>
                  </a:lnTo>
                  <a:lnTo>
                    <a:pt x="1531" y="57"/>
                  </a:lnTo>
                  <a:lnTo>
                    <a:pt x="1531" y="170"/>
                  </a:lnTo>
                  <a:lnTo>
                    <a:pt x="1587" y="170"/>
                  </a:lnTo>
                  <a:lnTo>
                    <a:pt x="1587" y="284"/>
                  </a:lnTo>
                  <a:lnTo>
                    <a:pt x="1531" y="284"/>
                  </a:lnTo>
                  <a:lnTo>
                    <a:pt x="1531" y="454"/>
                  </a:lnTo>
                  <a:lnTo>
                    <a:pt x="1474" y="454"/>
                  </a:lnTo>
                  <a:lnTo>
                    <a:pt x="1474" y="511"/>
                  </a:lnTo>
                  <a:lnTo>
                    <a:pt x="1417" y="511"/>
                  </a:lnTo>
                  <a:lnTo>
                    <a:pt x="1417" y="624"/>
                  </a:lnTo>
                  <a:lnTo>
                    <a:pt x="1361" y="624"/>
                  </a:lnTo>
                  <a:lnTo>
                    <a:pt x="1361" y="85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8" name="Freeform 273">
              <a:extLst>
                <a:ext uri="{FF2B5EF4-FFF2-40B4-BE49-F238E27FC236}">
                  <a16:creationId xmlns:a16="http://schemas.microsoft.com/office/drawing/2014/main" id="{7B3450B0-4BDB-491D-9145-CB1D6E3EA4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7" y="3465"/>
              <a:ext cx="680" cy="907"/>
            </a:xfrm>
            <a:custGeom>
              <a:avLst/>
              <a:gdLst>
                <a:gd name="T0" fmla="*/ 340 w 680"/>
                <a:gd name="T1" fmla="*/ 907 h 907"/>
                <a:gd name="T2" fmla="*/ 340 w 680"/>
                <a:gd name="T3" fmla="*/ 680 h 907"/>
                <a:gd name="T4" fmla="*/ 283 w 680"/>
                <a:gd name="T5" fmla="*/ 680 h 907"/>
                <a:gd name="T6" fmla="*/ 283 w 680"/>
                <a:gd name="T7" fmla="*/ 624 h 907"/>
                <a:gd name="T8" fmla="*/ 340 w 680"/>
                <a:gd name="T9" fmla="*/ 624 h 907"/>
                <a:gd name="T10" fmla="*/ 340 w 680"/>
                <a:gd name="T11" fmla="*/ 567 h 907"/>
                <a:gd name="T12" fmla="*/ 397 w 680"/>
                <a:gd name="T13" fmla="*/ 567 h 907"/>
                <a:gd name="T14" fmla="*/ 397 w 680"/>
                <a:gd name="T15" fmla="*/ 454 h 907"/>
                <a:gd name="T16" fmla="*/ 624 w 680"/>
                <a:gd name="T17" fmla="*/ 454 h 907"/>
                <a:gd name="T18" fmla="*/ 624 w 680"/>
                <a:gd name="T19" fmla="*/ 397 h 907"/>
                <a:gd name="T20" fmla="*/ 680 w 680"/>
                <a:gd name="T21" fmla="*/ 397 h 907"/>
                <a:gd name="T22" fmla="*/ 680 w 680"/>
                <a:gd name="T23" fmla="*/ 283 h 907"/>
                <a:gd name="T24" fmla="*/ 624 w 680"/>
                <a:gd name="T25" fmla="*/ 283 h 907"/>
                <a:gd name="T26" fmla="*/ 624 w 680"/>
                <a:gd name="T27" fmla="*/ 227 h 907"/>
                <a:gd name="T28" fmla="*/ 510 w 680"/>
                <a:gd name="T29" fmla="*/ 227 h 907"/>
                <a:gd name="T30" fmla="*/ 510 w 680"/>
                <a:gd name="T31" fmla="*/ 170 h 907"/>
                <a:gd name="T32" fmla="*/ 397 w 680"/>
                <a:gd name="T33" fmla="*/ 170 h 907"/>
                <a:gd name="T34" fmla="*/ 397 w 680"/>
                <a:gd name="T35" fmla="*/ 113 h 907"/>
                <a:gd name="T36" fmla="*/ 340 w 680"/>
                <a:gd name="T37" fmla="*/ 113 h 907"/>
                <a:gd name="T38" fmla="*/ 340 w 680"/>
                <a:gd name="T39" fmla="*/ 0 h 907"/>
                <a:gd name="T40" fmla="*/ 57 w 680"/>
                <a:gd name="T41" fmla="*/ 0 h 907"/>
                <a:gd name="T42" fmla="*/ 57 w 680"/>
                <a:gd name="T43" fmla="*/ 57 h 907"/>
                <a:gd name="T44" fmla="*/ 0 w 680"/>
                <a:gd name="T45" fmla="*/ 57 h 907"/>
                <a:gd name="T46" fmla="*/ 0 w 680"/>
                <a:gd name="T47" fmla="*/ 510 h 907"/>
                <a:gd name="T48" fmla="*/ 57 w 680"/>
                <a:gd name="T49" fmla="*/ 510 h 907"/>
                <a:gd name="T50" fmla="*/ 57 w 680"/>
                <a:gd name="T51" fmla="*/ 737 h 907"/>
                <a:gd name="T52" fmla="*/ 0 w 680"/>
                <a:gd name="T53" fmla="*/ 737 h 907"/>
                <a:gd name="T54" fmla="*/ 0 w 680"/>
                <a:gd name="T55" fmla="*/ 794 h 907"/>
                <a:gd name="T56" fmla="*/ 57 w 680"/>
                <a:gd name="T57" fmla="*/ 794 h 907"/>
                <a:gd name="T58" fmla="*/ 57 w 680"/>
                <a:gd name="T59" fmla="*/ 851 h 907"/>
                <a:gd name="T60" fmla="*/ 227 w 680"/>
                <a:gd name="T61" fmla="*/ 851 h 907"/>
                <a:gd name="T62" fmla="*/ 227 w 680"/>
                <a:gd name="T63" fmla="*/ 907 h 907"/>
                <a:gd name="T64" fmla="*/ 340 w 680"/>
                <a:gd name="T65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80" h="907">
                  <a:moveTo>
                    <a:pt x="340" y="907"/>
                  </a:move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454"/>
                  </a:lnTo>
                  <a:lnTo>
                    <a:pt x="624" y="454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283"/>
                  </a:lnTo>
                  <a:lnTo>
                    <a:pt x="624" y="283"/>
                  </a:lnTo>
                  <a:lnTo>
                    <a:pt x="624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851"/>
                  </a:lnTo>
                  <a:lnTo>
                    <a:pt x="227" y="851"/>
                  </a:lnTo>
                  <a:lnTo>
                    <a:pt x="227" y="907"/>
                  </a:lnTo>
                  <a:lnTo>
                    <a:pt x="340" y="90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39" name="Freeform 274">
              <a:extLst>
                <a:ext uri="{FF2B5EF4-FFF2-40B4-BE49-F238E27FC236}">
                  <a16:creationId xmlns:a16="http://schemas.microsoft.com/office/drawing/2014/main" id="{5AB968A2-5969-4012-BB00-A186CAC215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3805"/>
              <a:ext cx="738" cy="681"/>
            </a:xfrm>
            <a:custGeom>
              <a:avLst/>
              <a:gdLst>
                <a:gd name="T0" fmla="*/ 397 w 738"/>
                <a:gd name="T1" fmla="*/ 0 h 681"/>
                <a:gd name="T2" fmla="*/ 454 w 738"/>
                <a:gd name="T3" fmla="*/ 0 h 681"/>
                <a:gd name="T4" fmla="*/ 454 w 738"/>
                <a:gd name="T5" fmla="*/ 114 h 681"/>
                <a:gd name="T6" fmla="*/ 511 w 738"/>
                <a:gd name="T7" fmla="*/ 114 h 681"/>
                <a:gd name="T8" fmla="*/ 511 w 738"/>
                <a:gd name="T9" fmla="*/ 57 h 681"/>
                <a:gd name="T10" fmla="*/ 567 w 738"/>
                <a:gd name="T11" fmla="*/ 57 h 681"/>
                <a:gd name="T12" fmla="*/ 567 w 738"/>
                <a:gd name="T13" fmla="*/ 114 h 681"/>
                <a:gd name="T14" fmla="*/ 624 w 738"/>
                <a:gd name="T15" fmla="*/ 114 h 681"/>
                <a:gd name="T16" fmla="*/ 624 w 738"/>
                <a:gd name="T17" fmla="*/ 170 h 681"/>
                <a:gd name="T18" fmla="*/ 681 w 738"/>
                <a:gd name="T19" fmla="*/ 170 h 681"/>
                <a:gd name="T20" fmla="*/ 681 w 738"/>
                <a:gd name="T21" fmla="*/ 397 h 681"/>
                <a:gd name="T22" fmla="*/ 738 w 738"/>
                <a:gd name="T23" fmla="*/ 397 h 681"/>
                <a:gd name="T24" fmla="*/ 738 w 738"/>
                <a:gd name="T25" fmla="*/ 567 h 681"/>
                <a:gd name="T26" fmla="*/ 567 w 738"/>
                <a:gd name="T27" fmla="*/ 567 h 681"/>
                <a:gd name="T28" fmla="*/ 567 w 738"/>
                <a:gd name="T29" fmla="*/ 624 h 681"/>
                <a:gd name="T30" fmla="*/ 341 w 738"/>
                <a:gd name="T31" fmla="*/ 624 h 681"/>
                <a:gd name="T32" fmla="*/ 341 w 738"/>
                <a:gd name="T33" fmla="*/ 681 h 681"/>
                <a:gd name="T34" fmla="*/ 227 w 738"/>
                <a:gd name="T35" fmla="*/ 681 h 681"/>
                <a:gd name="T36" fmla="*/ 227 w 738"/>
                <a:gd name="T37" fmla="*/ 624 h 681"/>
                <a:gd name="T38" fmla="*/ 114 w 738"/>
                <a:gd name="T39" fmla="*/ 624 h 681"/>
                <a:gd name="T40" fmla="*/ 114 w 738"/>
                <a:gd name="T41" fmla="*/ 567 h 681"/>
                <a:gd name="T42" fmla="*/ 57 w 738"/>
                <a:gd name="T43" fmla="*/ 567 h 681"/>
                <a:gd name="T44" fmla="*/ 57 w 738"/>
                <a:gd name="T45" fmla="*/ 340 h 681"/>
                <a:gd name="T46" fmla="*/ 0 w 738"/>
                <a:gd name="T47" fmla="*/ 340 h 681"/>
                <a:gd name="T48" fmla="*/ 0 w 738"/>
                <a:gd name="T49" fmla="*/ 284 h 681"/>
                <a:gd name="T50" fmla="*/ 57 w 738"/>
                <a:gd name="T51" fmla="*/ 284 h 681"/>
                <a:gd name="T52" fmla="*/ 57 w 738"/>
                <a:gd name="T53" fmla="*/ 227 h 681"/>
                <a:gd name="T54" fmla="*/ 114 w 738"/>
                <a:gd name="T55" fmla="*/ 227 h 681"/>
                <a:gd name="T56" fmla="*/ 114 w 738"/>
                <a:gd name="T57" fmla="*/ 114 h 681"/>
                <a:gd name="T58" fmla="*/ 341 w 738"/>
                <a:gd name="T59" fmla="*/ 114 h 681"/>
                <a:gd name="T60" fmla="*/ 341 w 738"/>
                <a:gd name="T61" fmla="*/ 57 h 681"/>
                <a:gd name="T62" fmla="*/ 397 w 738"/>
                <a:gd name="T63" fmla="*/ 57 h 681"/>
                <a:gd name="T64" fmla="*/ 397 w 738"/>
                <a:gd name="T65" fmla="*/ 0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38" h="681">
                  <a:moveTo>
                    <a:pt x="397" y="0"/>
                  </a:moveTo>
                  <a:lnTo>
                    <a:pt x="454" y="0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24" y="170"/>
                  </a:lnTo>
                  <a:lnTo>
                    <a:pt x="681" y="170"/>
                  </a:lnTo>
                  <a:lnTo>
                    <a:pt x="681" y="397"/>
                  </a:lnTo>
                  <a:lnTo>
                    <a:pt x="738" y="397"/>
                  </a:lnTo>
                  <a:lnTo>
                    <a:pt x="738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341" y="624"/>
                  </a:lnTo>
                  <a:lnTo>
                    <a:pt x="341" y="681"/>
                  </a:lnTo>
                  <a:lnTo>
                    <a:pt x="227" y="681"/>
                  </a:lnTo>
                  <a:lnTo>
                    <a:pt x="227" y="624"/>
                  </a:lnTo>
                  <a:lnTo>
                    <a:pt x="114" y="624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341" y="114"/>
                  </a:lnTo>
                  <a:lnTo>
                    <a:pt x="341" y="57"/>
                  </a:lnTo>
                  <a:lnTo>
                    <a:pt x="397" y="57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0" name="Freeform 276">
              <a:extLst>
                <a:ext uri="{FF2B5EF4-FFF2-40B4-BE49-F238E27FC236}">
                  <a16:creationId xmlns:a16="http://schemas.microsoft.com/office/drawing/2014/main" id="{52828A01-825E-446A-B6CE-B7157B30181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3522"/>
              <a:ext cx="1645" cy="1531"/>
            </a:xfrm>
            <a:custGeom>
              <a:avLst/>
              <a:gdLst>
                <a:gd name="T0" fmla="*/ 511 w 1645"/>
                <a:gd name="T1" fmla="*/ 1304 h 1531"/>
                <a:gd name="T2" fmla="*/ 567 w 1645"/>
                <a:gd name="T3" fmla="*/ 1134 h 1531"/>
                <a:gd name="T4" fmla="*/ 511 w 1645"/>
                <a:gd name="T5" fmla="*/ 1020 h 1531"/>
                <a:gd name="T6" fmla="*/ 397 w 1645"/>
                <a:gd name="T7" fmla="*/ 907 h 1531"/>
                <a:gd name="T8" fmla="*/ 171 w 1645"/>
                <a:gd name="T9" fmla="*/ 850 h 1531"/>
                <a:gd name="T10" fmla="*/ 114 w 1645"/>
                <a:gd name="T11" fmla="*/ 680 h 1531"/>
                <a:gd name="T12" fmla="*/ 57 w 1645"/>
                <a:gd name="T13" fmla="*/ 453 h 1531"/>
                <a:gd name="T14" fmla="*/ 0 w 1645"/>
                <a:gd name="T15" fmla="*/ 397 h 1531"/>
                <a:gd name="T16" fmla="*/ 57 w 1645"/>
                <a:gd name="T17" fmla="*/ 283 h 1531"/>
                <a:gd name="T18" fmla="*/ 114 w 1645"/>
                <a:gd name="T19" fmla="*/ 226 h 1531"/>
                <a:gd name="T20" fmla="*/ 171 w 1645"/>
                <a:gd name="T21" fmla="*/ 170 h 1531"/>
                <a:gd name="T22" fmla="*/ 227 w 1645"/>
                <a:gd name="T23" fmla="*/ 113 h 1531"/>
                <a:gd name="T24" fmla="*/ 454 w 1645"/>
                <a:gd name="T25" fmla="*/ 56 h 1531"/>
                <a:gd name="T26" fmla="*/ 567 w 1645"/>
                <a:gd name="T27" fmla="*/ 0 h 1531"/>
                <a:gd name="T28" fmla="*/ 624 w 1645"/>
                <a:gd name="T29" fmla="*/ 56 h 1531"/>
                <a:gd name="T30" fmla="*/ 964 w 1645"/>
                <a:gd name="T31" fmla="*/ 226 h 1531"/>
                <a:gd name="T32" fmla="*/ 1191 w 1645"/>
                <a:gd name="T33" fmla="*/ 283 h 1531"/>
                <a:gd name="T34" fmla="*/ 1248 w 1645"/>
                <a:gd name="T35" fmla="*/ 170 h 1531"/>
                <a:gd name="T36" fmla="*/ 1418 w 1645"/>
                <a:gd name="T37" fmla="*/ 113 h 1531"/>
                <a:gd name="T38" fmla="*/ 1475 w 1645"/>
                <a:gd name="T39" fmla="*/ 226 h 1531"/>
                <a:gd name="T40" fmla="*/ 1531 w 1645"/>
                <a:gd name="T41" fmla="*/ 397 h 1531"/>
                <a:gd name="T42" fmla="*/ 1645 w 1645"/>
                <a:gd name="T43" fmla="*/ 453 h 1531"/>
                <a:gd name="T44" fmla="*/ 1588 w 1645"/>
                <a:gd name="T45" fmla="*/ 567 h 1531"/>
                <a:gd name="T46" fmla="*/ 1418 w 1645"/>
                <a:gd name="T47" fmla="*/ 623 h 1531"/>
                <a:gd name="T48" fmla="*/ 1475 w 1645"/>
                <a:gd name="T49" fmla="*/ 737 h 1531"/>
                <a:gd name="T50" fmla="*/ 1531 w 1645"/>
                <a:gd name="T51" fmla="*/ 794 h 1531"/>
                <a:gd name="T52" fmla="*/ 1588 w 1645"/>
                <a:gd name="T53" fmla="*/ 907 h 1531"/>
                <a:gd name="T54" fmla="*/ 1645 w 1645"/>
                <a:gd name="T55" fmla="*/ 1020 h 1531"/>
                <a:gd name="T56" fmla="*/ 1588 w 1645"/>
                <a:gd name="T57" fmla="*/ 1190 h 1531"/>
                <a:gd name="T58" fmla="*/ 1531 w 1645"/>
                <a:gd name="T59" fmla="*/ 1247 h 1531"/>
                <a:gd name="T60" fmla="*/ 1588 w 1645"/>
                <a:gd name="T61" fmla="*/ 1304 h 1531"/>
                <a:gd name="T62" fmla="*/ 1531 w 1645"/>
                <a:gd name="T63" fmla="*/ 1417 h 1531"/>
                <a:gd name="T64" fmla="*/ 1475 w 1645"/>
                <a:gd name="T65" fmla="*/ 1474 h 1531"/>
                <a:gd name="T66" fmla="*/ 1191 w 1645"/>
                <a:gd name="T67" fmla="*/ 1531 h 1531"/>
                <a:gd name="T68" fmla="*/ 964 w 1645"/>
                <a:gd name="T69" fmla="*/ 1474 h 1531"/>
                <a:gd name="T70" fmla="*/ 908 w 1645"/>
                <a:gd name="T71" fmla="*/ 1361 h 1531"/>
                <a:gd name="T72" fmla="*/ 738 w 1645"/>
                <a:gd name="T73" fmla="*/ 1247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5" h="1531">
                  <a:moveTo>
                    <a:pt x="738" y="1304"/>
                  </a:moveTo>
                  <a:lnTo>
                    <a:pt x="511" y="1304"/>
                  </a:lnTo>
                  <a:lnTo>
                    <a:pt x="511" y="1134"/>
                  </a:lnTo>
                  <a:lnTo>
                    <a:pt x="567" y="1134"/>
                  </a:lnTo>
                  <a:lnTo>
                    <a:pt x="567" y="1020"/>
                  </a:lnTo>
                  <a:lnTo>
                    <a:pt x="511" y="1020"/>
                  </a:lnTo>
                  <a:lnTo>
                    <a:pt x="511" y="907"/>
                  </a:lnTo>
                  <a:lnTo>
                    <a:pt x="397" y="907"/>
                  </a:lnTo>
                  <a:lnTo>
                    <a:pt x="397" y="850"/>
                  </a:lnTo>
                  <a:lnTo>
                    <a:pt x="171" y="850"/>
                  </a:lnTo>
                  <a:lnTo>
                    <a:pt x="171" y="680"/>
                  </a:lnTo>
                  <a:lnTo>
                    <a:pt x="114" y="68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114" y="226"/>
                  </a:lnTo>
                  <a:lnTo>
                    <a:pt x="114" y="170"/>
                  </a:lnTo>
                  <a:lnTo>
                    <a:pt x="171" y="170"/>
                  </a:lnTo>
                  <a:lnTo>
                    <a:pt x="171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454" y="56"/>
                  </a:lnTo>
                  <a:lnTo>
                    <a:pt x="454" y="0"/>
                  </a:lnTo>
                  <a:lnTo>
                    <a:pt x="567" y="0"/>
                  </a:lnTo>
                  <a:lnTo>
                    <a:pt x="567" y="56"/>
                  </a:lnTo>
                  <a:lnTo>
                    <a:pt x="624" y="56"/>
                  </a:lnTo>
                  <a:lnTo>
                    <a:pt x="624" y="226"/>
                  </a:lnTo>
                  <a:lnTo>
                    <a:pt x="964" y="226"/>
                  </a:lnTo>
                  <a:lnTo>
                    <a:pt x="964" y="283"/>
                  </a:lnTo>
                  <a:lnTo>
                    <a:pt x="1191" y="283"/>
                  </a:lnTo>
                  <a:lnTo>
                    <a:pt x="1191" y="170"/>
                  </a:lnTo>
                  <a:lnTo>
                    <a:pt x="1248" y="170"/>
                  </a:lnTo>
                  <a:lnTo>
                    <a:pt x="1248" y="113"/>
                  </a:lnTo>
                  <a:lnTo>
                    <a:pt x="1418" y="113"/>
                  </a:lnTo>
                  <a:lnTo>
                    <a:pt x="1418" y="226"/>
                  </a:lnTo>
                  <a:lnTo>
                    <a:pt x="1475" y="226"/>
                  </a:lnTo>
                  <a:lnTo>
                    <a:pt x="1475" y="397"/>
                  </a:lnTo>
                  <a:lnTo>
                    <a:pt x="1531" y="397"/>
                  </a:lnTo>
                  <a:lnTo>
                    <a:pt x="1531" y="453"/>
                  </a:lnTo>
                  <a:lnTo>
                    <a:pt x="1645" y="453"/>
                  </a:lnTo>
                  <a:lnTo>
                    <a:pt x="1645" y="567"/>
                  </a:lnTo>
                  <a:lnTo>
                    <a:pt x="1588" y="567"/>
                  </a:lnTo>
                  <a:lnTo>
                    <a:pt x="1588" y="623"/>
                  </a:lnTo>
                  <a:lnTo>
                    <a:pt x="1418" y="623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794"/>
                  </a:lnTo>
                  <a:lnTo>
                    <a:pt x="1531" y="794"/>
                  </a:lnTo>
                  <a:lnTo>
                    <a:pt x="1531" y="907"/>
                  </a:lnTo>
                  <a:lnTo>
                    <a:pt x="1588" y="907"/>
                  </a:lnTo>
                  <a:lnTo>
                    <a:pt x="1588" y="1020"/>
                  </a:lnTo>
                  <a:lnTo>
                    <a:pt x="1645" y="1020"/>
                  </a:lnTo>
                  <a:lnTo>
                    <a:pt x="1645" y="1190"/>
                  </a:lnTo>
                  <a:lnTo>
                    <a:pt x="1588" y="1190"/>
                  </a:lnTo>
                  <a:lnTo>
                    <a:pt x="1588" y="1247"/>
                  </a:lnTo>
                  <a:lnTo>
                    <a:pt x="1531" y="1247"/>
                  </a:lnTo>
                  <a:lnTo>
                    <a:pt x="1531" y="1304"/>
                  </a:lnTo>
                  <a:lnTo>
                    <a:pt x="1588" y="1304"/>
                  </a:lnTo>
                  <a:lnTo>
                    <a:pt x="1588" y="1417"/>
                  </a:lnTo>
                  <a:lnTo>
                    <a:pt x="1531" y="1417"/>
                  </a:lnTo>
                  <a:lnTo>
                    <a:pt x="1531" y="1474"/>
                  </a:lnTo>
                  <a:lnTo>
                    <a:pt x="1475" y="1474"/>
                  </a:lnTo>
                  <a:lnTo>
                    <a:pt x="1475" y="1531"/>
                  </a:lnTo>
                  <a:lnTo>
                    <a:pt x="1191" y="1531"/>
                  </a:lnTo>
                  <a:lnTo>
                    <a:pt x="1191" y="1474"/>
                  </a:lnTo>
                  <a:lnTo>
                    <a:pt x="964" y="1474"/>
                  </a:lnTo>
                  <a:lnTo>
                    <a:pt x="964" y="1361"/>
                  </a:lnTo>
                  <a:lnTo>
                    <a:pt x="908" y="1361"/>
                  </a:lnTo>
                  <a:lnTo>
                    <a:pt x="908" y="1247"/>
                  </a:lnTo>
                  <a:lnTo>
                    <a:pt x="738" y="1247"/>
                  </a:lnTo>
                  <a:lnTo>
                    <a:pt x="738" y="130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1" name="Freeform 277">
              <a:extLst>
                <a:ext uri="{FF2B5EF4-FFF2-40B4-BE49-F238E27FC236}">
                  <a16:creationId xmlns:a16="http://schemas.microsoft.com/office/drawing/2014/main" id="{898470B3-BCC2-4D8A-A4DA-E0E238B08D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4769"/>
              <a:ext cx="1531" cy="1815"/>
            </a:xfrm>
            <a:custGeom>
              <a:avLst/>
              <a:gdLst>
                <a:gd name="T0" fmla="*/ 170 w 1531"/>
                <a:gd name="T1" fmla="*/ 907 h 1815"/>
                <a:gd name="T2" fmla="*/ 284 w 1531"/>
                <a:gd name="T3" fmla="*/ 964 h 1815"/>
                <a:gd name="T4" fmla="*/ 397 w 1531"/>
                <a:gd name="T5" fmla="*/ 1021 h 1815"/>
                <a:gd name="T6" fmla="*/ 454 w 1531"/>
                <a:gd name="T7" fmla="*/ 1077 h 1815"/>
                <a:gd name="T8" fmla="*/ 624 w 1531"/>
                <a:gd name="T9" fmla="*/ 1418 h 1815"/>
                <a:gd name="T10" fmla="*/ 794 w 1531"/>
                <a:gd name="T11" fmla="*/ 1361 h 1815"/>
                <a:gd name="T12" fmla="*/ 851 w 1531"/>
                <a:gd name="T13" fmla="*/ 1418 h 1815"/>
                <a:gd name="T14" fmla="*/ 964 w 1531"/>
                <a:gd name="T15" fmla="*/ 1474 h 1815"/>
                <a:gd name="T16" fmla="*/ 1021 w 1531"/>
                <a:gd name="T17" fmla="*/ 1531 h 1815"/>
                <a:gd name="T18" fmla="*/ 1077 w 1531"/>
                <a:gd name="T19" fmla="*/ 1588 h 1815"/>
                <a:gd name="T20" fmla="*/ 1248 w 1531"/>
                <a:gd name="T21" fmla="*/ 1701 h 1815"/>
                <a:gd name="T22" fmla="*/ 1304 w 1531"/>
                <a:gd name="T23" fmla="*/ 1758 h 1815"/>
                <a:gd name="T24" fmla="*/ 1418 w 1531"/>
                <a:gd name="T25" fmla="*/ 1815 h 1815"/>
                <a:gd name="T26" fmla="*/ 1361 w 1531"/>
                <a:gd name="T27" fmla="*/ 1588 h 1815"/>
                <a:gd name="T28" fmla="*/ 1474 w 1531"/>
                <a:gd name="T29" fmla="*/ 1248 h 1815"/>
                <a:gd name="T30" fmla="*/ 1418 w 1531"/>
                <a:gd name="T31" fmla="*/ 1191 h 1815"/>
                <a:gd name="T32" fmla="*/ 1474 w 1531"/>
                <a:gd name="T33" fmla="*/ 1077 h 1815"/>
                <a:gd name="T34" fmla="*/ 1418 w 1531"/>
                <a:gd name="T35" fmla="*/ 1021 h 1815"/>
                <a:gd name="T36" fmla="*/ 1474 w 1531"/>
                <a:gd name="T37" fmla="*/ 907 h 1815"/>
                <a:gd name="T38" fmla="*/ 1418 w 1531"/>
                <a:gd name="T39" fmla="*/ 851 h 1815"/>
                <a:gd name="T40" fmla="*/ 1474 w 1531"/>
                <a:gd name="T41" fmla="*/ 737 h 1815"/>
                <a:gd name="T42" fmla="*/ 1531 w 1531"/>
                <a:gd name="T43" fmla="*/ 681 h 1815"/>
                <a:gd name="T44" fmla="*/ 1474 w 1531"/>
                <a:gd name="T45" fmla="*/ 567 h 1815"/>
                <a:gd name="T46" fmla="*/ 1418 w 1531"/>
                <a:gd name="T47" fmla="*/ 510 h 1815"/>
                <a:gd name="T48" fmla="*/ 1474 w 1531"/>
                <a:gd name="T49" fmla="*/ 454 h 1815"/>
                <a:gd name="T50" fmla="*/ 1418 w 1531"/>
                <a:gd name="T51" fmla="*/ 397 h 1815"/>
                <a:gd name="T52" fmla="*/ 1361 w 1531"/>
                <a:gd name="T53" fmla="*/ 340 h 1815"/>
                <a:gd name="T54" fmla="*/ 1134 w 1531"/>
                <a:gd name="T55" fmla="*/ 284 h 1815"/>
                <a:gd name="T56" fmla="*/ 907 w 1531"/>
                <a:gd name="T57" fmla="*/ 227 h 1815"/>
                <a:gd name="T58" fmla="*/ 851 w 1531"/>
                <a:gd name="T59" fmla="*/ 114 h 1815"/>
                <a:gd name="T60" fmla="*/ 681 w 1531"/>
                <a:gd name="T61" fmla="*/ 0 h 1815"/>
                <a:gd name="T62" fmla="*/ 397 w 1531"/>
                <a:gd name="T63" fmla="*/ 57 h 1815"/>
                <a:gd name="T64" fmla="*/ 340 w 1531"/>
                <a:gd name="T65" fmla="*/ 114 h 1815"/>
                <a:gd name="T66" fmla="*/ 284 w 1531"/>
                <a:gd name="T67" fmla="*/ 227 h 1815"/>
                <a:gd name="T68" fmla="*/ 57 w 1531"/>
                <a:gd name="T69" fmla="*/ 454 h 1815"/>
                <a:gd name="T70" fmla="*/ 0 w 1531"/>
                <a:gd name="T71" fmla="*/ 510 h 1815"/>
                <a:gd name="T72" fmla="*/ 57 w 1531"/>
                <a:gd name="T73" fmla="*/ 567 h 1815"/>
                <a:gd name="T74" fmla="*/ 114 w 1531"/>
                <a:gd name="T75" fmla="*/ 851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531" h="1815">
                  <a:moveTo>
                    <a:pt x="114" y="907"/>
                  </a:moveTo>
                  <a:lnTo>
                    <a:pt x="170" y="907"/>
                  </a:lnTo>
                  <a:lnTo>
                    <a:pt x="170" y="964"/>
                  </a:lnTo>
                  <a:lnTo>
                    <a:pt x="284" y="964"/>
                  </a:lnTo>
                  <a:lnTo>
                    <a:pt x="284" y="1021"/>
                  </a:lnTo>
                  <a:lnTo>
                    <a:pt x="397" y="1021"/>
                  </a:lnTo>
                  <a:lnTo>
                    <a:pt x="397" y="1077"/>
                  </a:lnTo>
                  <a:lnTo>
                    <a:pt x="454" y="1077"/>
                  </a:lnTo>
                  <a:lnTo>
                    <a:pt x="454" y="1418"/>
                  </a:lnTo>
                  <a:lnTo>
                    <a:pt x="624" y="1418"/>
                  </a:lnTo>
                  <a:lnTo>
                    <a:pt x="624" y="1361"/>
                  </a:lnTo>
                  <a:lnTo>
                    <a:pt x="794" y="1361"/>
                  </a:lnTo>
                  <a:lnTo>
                    <a:pt x="794" y="1418"/>
                  </a:lnTo>
                  <a:lnTo>
                    <a:pt x="851" y="1418"/>
                  </a:lnTo>
                  <a:lnTo>
                    <a:pt x="851" y="1474"/>
                  </a:lnTo>
                  <a:lnTo>
                    <a:pt x="964" y="1474"/>
                  </a:lnTo>
                  <a:lnTo>
                    <a:pt x="964" y="1531"/>
                  </a:lnTo>
                  <a:lnTo>
                    <a:pt x="1021" y="1531"/>
                  </a:lnTo>
                  <a:lnTo>
                    <a:pt x="1021" y="1588"/>
                  </a:lnTo>
                  <a:lnTo>
                    <a:pt x="1077" y="1588"/>
                  </a:lnTo>
                  <a:lnTo>
                    <a:pt x="1077" y="1701"/>
                  </a:lnTo>
                  <a:lnTo>
                    <a:pt x="1248" y="1701"/>
                  </a:lnTo>
                  <a:lnTo>
                    <a:pt x="1248" y="1758"/>
                  </a:lnTo>
                  <a:lnTo>
                    <a:pt x="1304" y="1758"/>
                  </a:lnTo>
                  <a:lnTo>
                    <a:pt x="1304" y="1815"/>
                  </a:lnTo>
                  <a:lnTo>
                    <a:pt x="1418" y="1815"/>
                  </a:lnTo>
                  <a:lnTo>
                    <a:pt x="1418" y="1588"/>
                  </a:lnTo>
                  <a:lnTo>
                    <a:pt x="1361" y="1588"/>
                  </a:lnTo>
                  <a:lnTo>
                    <a:pt x="1361" y="1248"/>
                  </a:lnTo>
                  <a:lnTo>
                    <a:pt x="1474" y="1248"/>
                  </a:lnTo>
                  <a:lnTo>
                    <a:pt x="1474" y="1191"/>
                  </a:lnTo>
                  <a:lnTo>
                    <a:pt x="1418" y="1191"/>
                  </a:lnTo>
                  <a:lnTo>
                    <a:pt x="1418" y="1077"/>
                  </a:lnTo>
                  <a:lnTo>
                    <a:pt x="1474" y="1077"/>
                  </a:lnTo>
                  <a:lnTo>
                    <a:pt x="1474" y="1021"/>
                  </a:lnTo>
                  <a:lnTo>
                    <a:pt x="1418" y="1021"/>
                  </a:lnTo>
                  <a:lnTo>
                    <a:pt x="1418" y="907"/>
                  </a:lnTo>
                  <a:lnTo>
                    <a:pt x="1474" y="907"/>
                  </a:lnTo>
                  <a:lnTo>
                    <a:pt x="1474" y="851"/>
                  </a:lnTo>
                  <a:lnTo>
                    <a:pt x="1418" y="851"/>
                  </a:lnTo>
                  <a:lnTo>
                    <a:pt x="1418" y="737"/>
                  </a:lnTo>
                  <a:lnTo>
                    <a:pt x="1474" y="737"/>
                  </a:lnTo>
                  <a:lnTo>
                    <a:pt x="1474" y="681"/>
                  </a:lnTo>
                  <a:lnTo>
                    <a:pt x="1531" y="681"/>
                  </a:lnTo>
                  <a:lnTo>
                    <a:pt x="1531" y="567"/>
                  </a:lnTo>
                  <a:lnTo>
                    <a:pt x="1474" y="567"/>
                  </a:lnTo>
                  <a:lnTo>
                    <a:pt x="1474" y="510"/>
                  </a:lnTo>
                  <a:lnTo>
                    <a:pt x="1418" y="510"/>
                  </a:lnTo>
                  <a:lnTo>
                    <a:pt x="1418" y="454"/>
                  </a:lnTo>
                  <a:lnTo>
                    <a:pt x="1474" y="454"/>
                  </a:lnTo>
                  <a:lnTo>
                    <a:pt x="1474" y="397"/>
                  </a:lnTo>
                  <a:lnTo>
                    <a:pt x="1418" y="397"/>
                  </a:lnTo>
                  <a:lnTo>
                    <a:pt x="1418" y="340"/>
                  </a:lnTo>
                  <a:lnTo>
                    <a:pt x="1361" y="340"/>
                  </a:lnTo>
                  <a:lnTo>
                    <a:pt x="1361" y="284"/>
                  </a:lnTo>
                  <a:lnTo>
                    <a:pt x="1134" y="284"/>
                  </a:lnTo>
                  <a:lnTo>
                    <a:pt x="1134" y="227"/>
                  </a:lnTo>
                  <a:lnTo>
                    <a:pt x="907" y="227"/>
                  </a:lnTo>
                  <a:lnTo>
                    <a:pt x="907" y="114"/>
                  </a:lnTo>
                  <a:lnTo>
                    <a:pt x="851" y="114"/>
                  </a:lnTo>
                  <a:lnTo>
                    <a:pt x="851" y="0"/>
                  </a:lnTo>
                  <a:lnTo>
                    <a:pt x="681" y="0"/>
                  </a:lnTo>
                  <a:lnTo>
                    <a:pt x="681" y="57"/>
                  </a:lnTo>
                  <a:lnTo>
                    <a:pt x="397" y="57"/>
                  </a:lnTo>
                  <a:lnTo>
                    <a:pt x="39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454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90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2" name="Freeform 278">
              <a:extLst>
                <a:ext uri="{FF2B5EF4-FFF2-40B4-BE49-F238E27FC236}">
                  <a16:creationId xmlns:a16="http://schemas.microsoft.com/office/drawing/2014/main" id="{B4E86B29-09A5-41C6-B315-241F5E27C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676"/>
              <a:ext cx="1134" cy="1248"/>
            </a:xfrm>
            <a:custGeom>
              <a:avLst/>
              <a:gdLst>
                <a:gd name="T0" fmla="*/ 454 w 1134"/>
                <a:gd name="T1" fmla="*/ 1248 h 1248"/>
                <a:gd name="T2" fmla="*/ 57 w 1134"/>
                <a:gd name="T3" fmla="*/ 1248 h 1248"/>
                <a:gd name="T4" fmla="*/ 57 w 1134"/>
                <a:gd name="T5" fmla="*/ 1134 h 1248"/>
                <a:gd name="T6" fmla="*/ 114 w 1134"/>
                <a:gd name="T7" fmla="*/ 1134 h 1248"/>
                <a:gd name="T8" fmla="*/ 114 w 1134"/>
                <a:gd name="T9" fmla="*/ 964 h 1248"/>
                <a:gd name="T10" fmla="*/ 57 w 1134"/>
                <a:gd name="T11" fmla="*/ 964 h 1248"/>
                <a:gd name="T12" fmla="*/ 57 w 1134"/>
                <a:gd name="T13" fmla="*/ 851 h 1248"/>
                <a:gd name="T14" fmla="*/ 114 w 1134"/>
                <a:gd name="T15" fmla="*/ 851 h 1248"/>
                <a:gd name="T16" fmla="*/ 114 w 1134"/>
                <a:gd name="T17" fmla="*/ 737 h 1248"/>
                <a:gd name="T18" fmla="*/ 57 w 1134"/>
                <a:gd name="T19" fmla="*/ 737 h 1248"/>
                <a:gd name="T20" fmla="*/ 57 w 1134"/>
                <a:gd name="T21" fmla="*/ 681 h 1248"/>
                <a:gd name="T22" fmla="*/ 0 w 1134"/>
                <a:gd name="T23" fmla="*/ 681 h 1248"/>
                <a:gd name="T24" fmla="*/ 0 w 1134"/>
                <a:gd name="T25" fmla="*/ 567 h 1248"/>
                <a:gd name="T26" fmla="*/ 57 w 1134"/>
                <a:gd name="T27" fmla="*/ 567 h 1248"/>
                <a:gd name="T28" fmla="*/ 57 w 1134"/>
                <a:gd name="T29" fmla="*/ 511 h 1248"/>
                <a:gd name="T30" fmla="*/ 0 w 1134"/>
                <a:gd name="T31" fmla="*/ 511 h 1248"/>
                <a:gd name="T32" fmla="*/ 0 w 1134"/>
                <a:gd name="T33" fmla="*/ 397 h 1248"/>
                <a:gd name="T34" fmla="*/ 57 w 1134"/>
                <a:gd name="T35" fmla="*/ 397 h 1248"/>
                <a:gd name="T36" fmla="*/ 57 w 1134"/>
                <a:gd name="T37" fmla="*/ 284 h 1248"/>
                <a:gd name="T38" fmla="*/ 114 w 1134"/>
                <a:gd name="T39" fmla="*/ 284 h 1248"/>
                <a:gd name="T40" fmla="*/ 114 w 1134"/>
                <a:gd name="T41" fmla="*/ 170 h 1248"/>
                <a:gd name="T42" fmla="*/ 57 w 1134"/>
                <a:gd name="T43" fmla="*/ 170 h 1248"/>
                <a:gd name="T44" fmla="*/ 57 w 1134"/>
                <a:gd name="T45" fmla="*/ 57 h 1248"/>
                <a:gd name="T46" fmla="*/ 171 w 1134"/>
                <a:gd name="T47" fmla="*/ 57 h 1248"/>
                <a:gd name="T48" fmla="*/ 171 w 1134"/>
                <a:gd name="T49" fmla="*/ 0 h 1248"/>
                <a:gd name="T50" fmla="*/ 227 w 1134"/>
                <a:gd name="T51" fmla="*/ 0 h 1248"/>
                <a:gd name="T52" fmla="*/ 227 w 1134"/>
                <a:gd name="T53" fmla="*/ 57 h 1248"/>
                <a:gd name="T54" fmla="*/ 341 w 1134"/>
                <a:gd name="T55" fmla="*/ 57 h 1248"/>
                <a:gd name="T56" fmla="*/ 341 w 1134"/>
                <a:gd name="T57" fmla="*/ 114 h 1248"/>
                <a:gd name="T58" fmla="*/ 454 w 1134"/>
                <a:gd name="T59" fmla="*/ 114 h 1248"/>
                <a:gd name="T60" fmla="*/ 454 w 1134"/>
                <a:gd name="T61" fmla="*/ 170 h 1248"/>
                <a:gd name="T62" fmla="*/ 511 w 1134"/>
                <a:gd name="T63" fmla="*/ 170 h 1248"/>
                <a:gd name="T64" fmla="*/ 511 w 1134"/>
                <a:gd name="T65" fmla="*/ 511 h 1248"/>
                <a:gd name="T66" fmla="*/ 681 w 1134"/>
                <a:gd name="T67" fmla="*/ 511 h 1248"/>
                <a:gd name="T68" fmla="*/ 681 w 1134"/>
                <a:gd name="T69" fmla="*/ 454 h 1248"/>
                <a:gd name="T70" fmla="*/ 851 w 1134"/>
                <a:gd name="T71" fmla="*/ 454 h 1248"/>
                <a:gd name="T72" fmla="*/ 851 w 1134"/>
                <a:gd name="T73" fmla="*/ 511 h 1248"/>
                <a:gd name="T74" fmla="*/ 908 w 1134"/>
                <a:gd name="T75" fmla="*/ 511 h 1248"/>
                <a:gd name="T76" fmla="*/ 908 w 1134"/>
                <a:gd name="T77" fmla="*/ 567 h 1248"/>
                <a:gd name="T78" fmla="*/ 1021 w 1134"/>
                <a:gd name="T79" fmla="*/ 567 h 1248"/>
                <a:gd name="T80" fmla="*/ 1021 w 1134"/>
                <a:gd name="T81" fmla="*/ 624 h 1248"/>
                <a:gd name="T82" fmla="*/ 1078 w 1134"/>
                <a:gd name="T83" fmla="*/ 624 h 1248"/>
                <a:gd name="T84" fmla="*/ 1078 w 1134"/>
                <a:gd name="T85" fmla="*/ 681 h 1248"/>
                <a:gd name="T86" fmla="*/ 1134 w 1134"/>
                <a:gd name="T87" fmla="*/ 681 h 1248"/>
                <a:gd name="T88" fmla="*/ 1134 w 1134"/>
                <a:gd name="T89" fmla="*/ 794 h 1248"/>
                <a:gd name="T90" fmla="*/ 1078 w 1134"/>
                <a:gd name="T91" fmla="*/ 794 h 1248"/>
                <a:gd name="T92" fmla="*/ 1078 w 1134"/>
                <a:gd name="T93" fmla="*/ 737 h 1248"/>
                <a:gd name="T94" fmla="*/ 1021 w 1134"/>
                <a:gd name="T95" fmla="*/ 737 h 1248"/>
                <a:gd name="T96" fmla="*/ 1021 w 1134"/>
                <a:gd name="T97" fmla="*/ 794 h 1248"/>
                <a:gd name="T98" fmla="*/ 851 w 1134"/>
                <a:gd name="T99" fmla="*/ 794 h 1248"/>
                <a:gd name="T100" fmla="*/ 851 w 1134"/>
                <a:gd name="T101" fmla="*/ 908 h 1248"/>
                <a:gd name="T102" fmla="*/ 794 w 1134"/>
                <a:gd name="T103" fmla="*/ 908 h 1248"/>
                <a:gd name="T104" fmla="*/ 794 w 1134"/>
                <a:gd name="T105" fmla="*/ 1021 h 1248"/>
                <a:gd name="T106" fmla="*/ 681 w 1134"/>
                <a:gd name="T107" fmla="*/ 1021 h 1248"/>
                <a:gd name="T108" fmla="*/ 681 w 1134"/>
                <a:gd name="T109" fmla="*/ 1078 h 1248"/>
                <a:gd name="T110" fmla="*/ 624 w 1134"/>
                <a:gd name="T111" fmla="*/ 1078 h 1248"/>
                <a:gd name="T112" fmla="*/ 624 w 1134"/>
                <a:gd name="T113" fmla="*/ 1134 h 1248"/>
                <a:gd name="T114" fmla="*/ 567 w 1134"/>
                <a:gd name="T115" fmla="*/ 1134 h 1248"/>
                <a:gd name="T116" fmla="*/ 567 w 1134"/>
                <a:gd name="T117" fmla="*/ 1191 h 1248"/>
                <a:gd name="T118" fmla="*/ 454 w 1134"/>
                <a:gd name="T119" fmla="*/ 1191 h 1248"/>
                <a:gd name="T120" fmla="*/ 454 w 1134"/>
                <a:gd name="T121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34" h="1248">
                  <a:moveTo>
                    <a:pt x="454" y="1248"/>
                  </a:moveTo>
                  <a:lnTo>
                    <a:pt x="57" y="1248"/>
                  </a:lnTo>
                  <a:lnTo>
                    <a:pt x="57" y="1134"/>
                  </a:lnTo>
                  <a:lnTo>
                    <a:pt x="114" y="1134"/>
                  </a:lnTo>
                  <a:lnTo>
                    <a:pt x="114" y="964"/>
                  </a:lnTo>
                  <a:lnTo>
                    <a:pt x="57" y="964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737"/>
                  </a:lnTo>
                  <a:lnTo>
                    <a:pt x="57" y="737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171" y="57"/>
                  </a:lnTo>
                  <a:lnTo>
                    <a:pt x="171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341" y="57"/>
                  </a:lnTo>
                  <a:lnTo>
                    <a:pt x="341" y="114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511"/>
                  </a:lnTo>
                  <a:lnTo>
                    <a:pt x="681" y="511"/>
                  </a:lnTo>
                  <a:lnTo>
                    <a:pt x="681" y="454"/>
                  </a:lnTo>
                  <a:lnTo>
                    <a:pt x="851" y="454"/>
                  </a:lnTo>
                  <a:lnTo>
                    <a:pt x="851" y="511"/>
                  </a:lnTo>
                  <a:lnTo>
                    <a:pt x="908" y="511"/>
                  </a:lnTo>
                  <a:lnTo>
                    <a:pt x="908" y="567"/>
                  </a:lnTo>
                  <a:lnTo>
                    <a:pt x="1021" y="567"/>
                  </a:lnTo>
                  <a:lnTo>
                    <a:pt x="1021" y="624"/>
                  </a:lnTo>
                  <a:lnTo>
                    <a:pt x="1078" y="624"/>
                  </a:lnTo>
                  <a:lnTo>
                    <a:pt x="1078" y="681"/>
                  </a:lnTo>
                  <a:lnTo>
                    <a:pt x="1134" y="681"/>
                  </a:lnTo>
                  <a:lnTo>
                    <a:pt x="1134" y="794"/>
                  </a:lnTo>
                  <a:lnTo>
                    <a:pt x="1078" y="794"/>
                  </a:lnTo>
                  <a:lnTo>
                    <a:pt x="1078" y="737"/>
                  </a:lnTo>
                  <a:lnTo>
                    <a:pt x="1021" y="737"/>
                  </a:lnTo>
                  <a:lnTo>
                    <a:pt x="1021" y="794"/>
                  </a:lnTo>
                  <a:lnTo>
                    <a:pt x="851" y="794"/>
                  </a:lnTo>
                  <a:lnTo>
                    <a:pt x="851" y="908"/>
                  </a:lnTo>
                  <a:lnTo>
                    <a:pt x="794" y="908"/>
                  </a:lnTo>
                  <a:lnTo>
                    <a:pt x="794" y="1021"/>
                  </a:lnTo>
                  <a:lnTo>
                    <a:pt x="681" y="1021"/>
                  </a:lnTo>
                  <a:lnTo>
                    <a:pt x="681" y="1078"/>
                  </a:lnTo>
                  <a:lnTo>
                    <a:pt x="624" y="1078"/>
                  </a:lnTo>
                  <a:lnTo>
                    <a:pt x="624" y="1134"/>
                  </a:lnTo>
                  <a:lnTo>
                    <a:pt x="567" y="1134"/>
                  </a:lnTo>
                  <a:lnTo>
                    <a:pt x="567" y="1191"/>
                  </a:lnTo>
                  <a:lnTo>
                    <a:pt x="454" y="1191"/>
                  </a:lnTo>
                  <a:lnTo>
                    <a:pt x="454" y="124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3" name="Freeform 280">
              <a:extLst>
                <a:ext uri="{FF2B5EF4-FFF2-40B4-BE49-F238E27FC236}">
                  <a16:creationId xmlns:a16="http://schemas.microsoft.com/office/drawing/2014/main" id="{89121227-270F-40F8-9AD5-51FE63F1BE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2898"/>
              <a:ext cx="1077" cy="1021"/>
            </a:xfrm>
            <a:custGeom>
              <a:avLst/>
              <a:gdLst>
                <a:gd name="T0" fmla="*/ 1077 w 1077"/>
                <a:gd name="T1" fmla="*/ 170 h 1021"/>
                <a:gd name="T2" fmla="*/ 907 w 1077"/>
                <a:gd name="T3" fmla="*/ 170 h 1021"/>
                <a:gd name="T4" fmla="*/ 907 w 1077"/>
                <a:gd name="T5" fmla="*/ 227 h 1021"/>
                <a:gd name="T6" fmla="*/ 794 w 1077"/>
                <a:gd name="T7" fmla="*/ 227 h 1021"/>
                <a:gd name="T8" fmla="*/ 794 w 1077"/>
                <a:gd name="T9" fmla="*/ 170 h 1021"/>
                <a:gd name="T10" fmla="*/ 737 w 1077"/>
                <a:gd name="T11" fmla="*/ 170 h 1021"/>
                <a:gd name="T12" fmla="*/ 737 w 1077"/>
                <a:gd name="T13" fmla="*/ 113 h 1021"/>
                <a:gd name="T14" fmla="*/ 681 w 1077"/>
                <a:gd name="T15" fmla="*/ 113 h 1021"/>
                <a:gd name="T16" fmla="*/ 681 w 1077"/>
                <a:gd name="T17" fmla="*/ 57 h 1021"/>
                <a:gd name="T18" fmla="*/ 510 w 1077"/>
                <a:gd name="T19" fmla="*/ 57 h 1021"/>
                <a:gd name="T20" fmla="*/ 510 w 1077"/>
                <a:gd name="T21" fmla="*/ 0 h 1021"/>
                <a:gd name="T22" fmla="*/ 397 w 1077"/>
                <a:gd name="T23" fmla="*/ 0 h 1021"/>
                <a:gd name="T24" fmla="*/ 397 w 1077"/>
                <a:gd name="T25" fmla="*/ 57 h 1021"/>
                <a:gd name="T26" fmla="*/ 340 w 1077"/>
                <a:gd name="T27" fmla="*/ 57 h 1021"/>
                <a:gd name="T28" fmla="*/ 340 w 1077"/>
                <a:gd name="T29" fmla="*/ 113 h 1021"/>
                <a:gd name="T30" fmla="*/ 227 w 1077"/>
                <a:gd name="T31" fmla="*/ 113 h 1021"/>
                <a:gd name="T32" fmla="*/ 227 w 1077"/>
                <a:gd name="T33" fmla="*/ 170 h 1021"/>
                <a:gd name="T34" fmla="*/ 170 w 1077"/>
                <a:gd name="T35" fmla="*/ 170 h 1021"/>
                <a:gd name="T36" fmla="*/ 170 w 1077"/>
                <a:gd name="T37" fmla="*/ 227 h 1021"/>
                <a:gd name="T38" fmla="*/ 227 w 1077"/>
                <a:gd name="T39" fmla="*/ 227 h 1021"/>
                <a:gd name="T40" fmla="*/ 227 w 1077"/>
                <a:gd name="T41" fmla="*/ 283 h 1021"/>
                <a:gd name="T42" fmla="*/ 284 w 1077"/>
                <a:gd name="T43" fmla="*/ 283 h 1021"/>
                <a:gd name="T44" fmla="*/ 284 w 1077"/>
                <a:gd name="T45" fmla="*/ 454 h 1021"/>
                <a:gd name="T46" fmla="*/ 170 w 1077"/>
                <a:gd name="T47" fmla="*/ 454 h 1021"/>
                <a:gd name="T48" fmla="*/ 170 w 1077"/>
                <a:gd name="T49" fmla="*/ 510 h 1021"/>
                <a:gd name="T50" fmla="*/ 57 w 1077"/>
                <a:gd name="T51" fmla="*/ 510 h 1021"/>
                <a:gd name="T52" fmla="*/ 57 w 1077"/>
                <a:gd name="T53" fmla="*/ 567 h 1021"/>
                <a:gd name="T54" fmla="*/ 0 w 1077"/>
                <a:gd name="T55" fmla="*/ 567 h 1021"/>
                <a:gd name="T56" fmla="*/ 0 w 1077"/>
                <a:gd name="T57" fmla="*/ 680 h 1021"/>
                <a:gd name="T58" fmla="*/ 57 w 1077"/>
                <a:gd name="T59" fmla="*/ 680 h 1021"/>
                <a:gd name="T60" fmla="*/ 57 w 1077"/>
                <a:gd name="T61" fmla="*/ 737 h 1021"/>
                <a:gd name="T62" fmla="*/ 170 w 1077"/>
                <a:gd name="T63" fmla="*/ 737 h 1021"/>
                <a:gd name="T64" fmla="*/ 170 w 1077"/>
                <a:gd name="T65" fmla="*/ 794 h 1021"/>
                <a:gd name="T66" fmla="*/ 284 w 1077"/>
                <a:gd name="T67" fmla="*/ 794 h 1021"/>
                <a:gd name="T68" fmla="*/ 284 w 1077"/>
                <a:gd name="T69" fmla="*/ 850 h 1021"/>
                <a:gd name="T70" fmla="*/ 340 w 1077"/>
                <a:gd name="T71" fmla="*/ 850 h 1021"/>
                <a:gd name="T72" fmla="*/ 340 w 1077"/>
                <a:gd name="T73" fmla="*/ 907 h 1021"/>
                <a:gd name="T74" fmla="*/ 397 w 1077"/>
                <a:gd name="T75" fmla="*/ 907 h 1021"/>
                <a:gd name="T76" fmla="*/ 397 w 1077"/>
                <a:gd name="T77" fmla="*/ 1021 h 1021"/>
                <a:gd name="T78" fmla="*/ 454 w 1077"/>
                <a:gd name="T79" fmla="*/ 1021 h 1021"/>
                <a:gd name="T80" fmla="*/ 454 w 1077"/>
                <a:gd name="T81" fmla="*/ 964 h 1021"/>
                <a:gd name="T82" fmla="*/ 510 w 1077"/>
                <a:gd name="T83" fmla="*/ 964 h 1021"/>
                <a:gd name="T84" fmla="*/ 510 w 1077"/>
                <a:gd name="T85" fmla="*/ 907 h 1021"/>
                <a:gd name="T86" fmla="*/ 567 w 1077"/>
                <a:gd name="T87" fmla="*/ 907 h 1021"/>
                <a:gd name="T88" fmla="*/ 567 w 1077"/>
                <a:gd name="T89" fmla="*/ 850 h 1021"/>
                <a:gd name="T90" fmla="*/ 624 w 1077"/>
                <a:gd name="T91" fmla="*/ 850 h 1021"/>
                <a:gd name="T92" fmla="*/ 624 w 1077"/>
                <a:gd name="T93" fmla="*/ 794 h 1021"/>
                <a:gd name="T94" fmla="*/ 681 w 1077"/>
                <a:gd name="T95" fmla="*/ 794 h 1021"/>
                <a:gd name="T96" fmla="*/ 681 w 1077"/>
                <a:gd name="T97" fmla="*/ 737 h 1021"/>
                <a:gd name="T98" fmla="*/ 737 w 1077"/>
                <a:gd name="T99" fmla="*/ 737 h 1021"/>
                <a:gd name="T100" fmla="*/ 737 w 1077"/>
                <a:gd name="T101" fmla="*/ 680 h 1021"/>
                <a:gd name="T102" fmla="*/ 794 w 1077"/>
                <a:gd name="T103" fmla="*/ 680 h 1021"/>
                <a:gd name="T104" fmla="*/ 794 w 1077"/>
                <a:gd name="T105" fmla="*/ 624 h 1021"/>
                <a:gd name="T106" fmla="*/ 851 w 1077"/>
                <a:gd name="T107" fmla="*/ 624 h 1021"/>
                <a:gd name="T108" fmla="*/ 851 w 1077"/>
                <a:gd name="T109" fmla="*/ 454 h 1021"/>
                <a:gd name="T110" fmla="*/ 907 w 1077"/>
                <a:gd name="T111" fmla="*/ 454 h 1021"/>
                <a:gd name="T112" fmla="*/ 907 w 1077"/>
                <a:gd name="T113" fmla="*/ 397 h 1021"/>
                <a:gd name="T114" fmla="*/ 964 w 1077"/>
                <a:gd name="T115" fmla="*/ 397 h 1021"/>
                <a:gd name="T116" fmla="*/ 964 w 1077"/>
                <a:gd name="T117" fmla="*/ 283 h 1021"/>
                <a:gd name="T118" fmla="*/ 1077 w 1077"/>
                <a:gd name="T119" fmla="*/ 283 h 1021"/>
                <a:gd name="T120" fmla="*/ 1077 w 1077"/>
                <a:gd name="T121" fmla="*/ 227 h 1021"/>
                <a:gd name="T122" fmla="*/ 1077 w 1077"/>
                <a:gd name="T123" fmla="*/ 17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077" h="1021">
                  <a:moveTo>
                    <a:pt x="1077" y="170"/>
                  </a:moveTo>
                  <a:lnTo>
                    <a:pt x="907" y="170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170"/>
                  </a:lnTo>
                  <a:lnTo>
                    <a:pt x="737" y="170"/>
                  </a:lnTo>
                  <a:lnTo>
                    <a:pt x="737" y="113"/>
                  </a:lnTo>
                  <a:lnTo>
                    <a:pt x="681" y="113"/>
                  </a:lnTo>
                  <a:lnTo>
                    <a:pt x="681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283"/>
                  </a:lnTo>
                  <a:lnTo>
                    <a:pt x="284" y="283"/>
                  </a:lnTo>
                  <a:lnTo>
                    <a:pt x="28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57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737"/>
                  </a:lnTo>
                  <a:lnTo>
                    <a:pt x="170" y="737"/>
                  </a:lnTo>
                  <a:lnTo>
                    <a:pt x="170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907"/>
                  </a:lnTo>
                  <a:lnTo>
                    <a:pt x="397" y="907"/>
                  </a:lnTo>
                  <a:lnTo>
                    <a:pt x="397" y="1021"/>
                  </a:lnTo>
                  <a:lnTo>
                    <a:pt x="454" y="1021"/>
                  </a:lnTo>
                  <a:lnTo>
                    <a:pt x="454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567" y="907"/>
                  </a:lnTo>
                  <a:lnTo>
                    <a:pt x="567" y="850"/>
                  </a:lnTo>
                  <a:lnTo>
                    <a:pt x="624" y="850"/>
                  </a:lnTo>
                  <a:lnTo>
                    <a:pt x="624" y="794"/>
                  </a:lnTo>
                  <a:lnTo>
                    <a:pt x="681" y="794"/>
                  </a:lnTo>
                  <a:lnTo>
                    <a:pt x="681" y="737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794" y="680"/>
                  </a:lnTo>
                  <a:lnTo>
                    <a:pt x="794" y="624"/>
                  </a:lnTo>
                  <a:lnTo>
                    <a:pt x="851" y="624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283"/>
                  </a:lnTo>
                  <a:lnTo>
                    <a:pt x="1077" y="283"/>
                  </a:lnTo>
                  <a:lnTo>
                    <a:pt x="1077" y="227"/>
                  </a:lnTo>
                  <a:lnTo>
                    <a:pt x="107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4" name="Freeform 283">
              <a:extLst>
                <a:ext uri="{FF2B5EF4-FFF2-40B4-BE49-F238E27FC236}">
                  <a16:creationId xmlns:a16="http://schemas.microsoft.com/office/drawing/2014/main" id="{E202CFC2-0B10-4D34-8B8E-E70DC98AC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671"/>
              <a:ext cx="1134" cy="1134"/>
            </a:xfrm>
            <a:custGeom>
              <a:avLst/>
              <a:gdLst>
                <a:gd name="T0" fmla="*/ 283 w 1134"/>
                <a:gd name="T1" fmla="*/ 340 h 1134"/>
                <a:gd name="T2" fmla="*/ 283 w 1134"/>
                <a:gd name="T3" fmla="*/ 510 h 1134"/>
                <a:gd name="T4" fmla="*/ 170 w 1134"/>
                <a:gd name="T5" fmla="*/ 510 h 1134"/>
                <a:gd name="T6" fmla="*/ 170 w 1134"/>
                <a:gd name="T7" fmla="*/ 567 h 1134"/>
                <a:gd name="T8" fmla="*/ 170 w 1134"/>
                <a:gd name="T9" fmla="*/ 624 h 1134"/>
                <a:gd name="T10" fmla="*/ 113 w 1134"/>
                <a:gd name="T11" fmla="*/ 624 h 1134"/>
                <a:gd name="T12" fmla="*/ 113 w 1134"/>
                <a:gd name="T13" fmla="*/ 681 h 1134"/>
                <a:gd name="T14" fmla="*/ 57 w 1134"/>
                <a:gd name="T15" fmla="*/ 681 h 1134"/>
                <a:gd name="T16" fmla="*/ 57 w 1134"/>
                <a:gd name="T17" fmla="*/ 851 h 1134"/>
                <a:gd name="T18" fmla="*/ 0 w 1134"/>
                <a:gd name="T19" fmla="*/ 851 h 1134"/>
                <a:gd name="T20" fmla="*/ 0 w 1134"/>
                <a:gd name="T21" fmla="*/ 907 h 1134"/>
                <a:gd name="T22" fmla="*/ 170 w 1134"/>
                <a:gd name="T23" fmla="*/ 907 h 1134"/>
                <a:gd name="T24" fmla="*/ 170 w 1134"/>
                <a:gd name="T25" fmla="*/ 851 h 1134"/>
                <a:gd name="T26" fmla="*/ 283 w 1134"/>
                <a:gd name="T27" fmla="*/ 851 h 1134"/>
                <a:gd name="T28" fmla="*/ 283 w 1134"/>
                <a:gd name="T29" fmla="*/ 907 h 1134"/>
                <a:gd name="T30" fmla="*/ 340 w 1134"/>
                <a:gd name="T31" fmla="*/ 907 h 1134"/>
                <a:gd name="T32" fmla="*/ 341 w 1134"/>
                <a:gd name="T33" fmla="*/ 1076 h 1134"/>
                <a:gd name="T34" fmla="*/ 680 w 1134"/>
                <a:gd name="T35" fmla="*/ 1077 h 1134"/>
                <a:gd name="T36" fmla="*/ 680 w 1134"/>
                <a:gd name="T37" fmla="*/ 1134 h 1134"/>
                <a:gd name="T38" fmla="*/ 907 w 1134"/>
                <a:gd name="T39" fmla="*/ 1134 h 1134"/>
                <a:gd name="T40" fmla="*/ 907 w 1134"/>
                <a:gd name="T41" fmla="*/ 1021 h 1134"/>
                <a:gd name="T42" fmla="*/ 964 w 1134"/>
                <a:gd name="T43" fmla="*/ 1021 h 1134"/>
                <a:gd name="T44" fmla="*/ 964 w 1134"/>
                <a:gd name="T45" fmla="*/ 964 h 1134"/>
                <a:gd name="T46" fmla="*/ 1134 w 1134"/>
                <a:gd name="T47" fmla="*/ 964 h 1134"/>
                <a:gd name="T48" fmla="*/ 1134 w 1134"/>
                <a:gd name="T49" fmla="*/ 907 h 1134"/>
                <a:gd name="T50" fmla="*/ 1077 w 1134"/>
                <a:gd name="T51" fmla="*/ 907 h 1134"/>
                <a:gd name="T52" fmla="*/ 1077 w 1134"/>
                <a:gd name="T53" fmla="*/ 851 h 1134"/>
                <a:gd name="T54" fmla="*/ 1021 w 1134"/>
                <a:gd name="T55" fmla="*/ 851 h 1134"/>
                <a:gd name="T56" fmla="*/ 1021 w 1134"/>
                <a:gd name="T57" fmla="*/ 794 h 1134"/>
                <a:gd name="T58" fmla="*/ 964 w 1134"/>
                <a:gd name="T59" fmla="*/ 794 h 1134"/>
                <a:gd name="T60" fmla="*/ 964 w 1134"/>
                <a:gd name="T61" fmla="*/ 681 h 1134"/>
                <a:gd name="T62" fmla="*/ 1021 w 1134"/>
                <a:gd name="T63" fmla="*/ 681 h 1134"/>
                <a:gd name="T64" fmla="*/ 1021 w 1134"/>
                <a:gd name="T65" fmla="*/ 624 h 1134"/>
                <a:gd name="T66" fmla="*/ 1077 w 1134"/>
                <a:gd name="T67" fmla="*/ 624 h 1134"/>
                <a:gd name="T68" fmla="*/ 1077 w 1134"/>
                <a:gd name="T69" fmla="*/ 567 h 1134"/>
                <a:gd name="T70" fmla="*/ 1134 w 1134"/>
                <a:gd name="T71" fmla="*/ 567 h 1134"/>
                <a:gd name="T72" fmla="*/ 1134 w 1134"/>
                <a:gd name="T73" fmla="*/ 284 h 1134"/>
                <a:gd name="T74" fmla="*/ 1077 w 1134"/>
                <a:gd name="T75" fmla="*/ 284 h 1134"/>
                <a:gd name="T76" fmla="*/ 1077 w 1134"/>
                <a:gd name="T77" fmla="*/ 57 h 1134"/>
                <a:gd name="T78" fmla="*/ 964 w 1134"/>
                <a:gd name="T79" fmla="*/ 57 h 1134"/>
                <a:gd name="T80" fmla="*/ 964 w 1134"/>
                <a:gd name="T81" fmla="*/ 0 h 1134"/>
                <a:gd name="T82" fmla="*/ 737 w 1134"/>
                <a:gd name="T83" fmla="*/ 0 h 1134"/>
                <a:gd name="T84" fmla="*/ 737 w 1134"/>
                <a:gd name="T85" fmla="*/ 57 h 1134"/>
                <a:gd name="T86" fmla="*/ 794 w 1134"/>
                <a:gd name="T87" fmla="*/ 57 h 1134"/>
                <a:gd name="T88" fmla="*/ 794 w 1134"/>
                <a:gd name="T89" fmla="*/ 114 h 1134"/>
                <a:gd name="T90" fmla="*/ 737 w 1134"/>
                <a:gd name="T91" fmla="*/ 114 h 1134"/>
                <a:gd name="T92" fmla="*/ 737 w 1134"/>
                <a:gd name="T93" fmla="*/ 170 h 1134"/>
                <a:gd name="T94" fmla="*/ 624 w 1134"/>
                <a:gd name="T95" fmla="*/ 170 h 1134"/>
                <a:gd name="T96" fmla="*/ 624 w 1134"/>
                <a:gd name="T97" fmla="*/ 227 h 1134"/>
                <a:gd name="T98" fmla="*/ 567 w 1134"/>
                <a:gd name="T99" fmla="*/ 227 h 1134"/>
                <a:gd name="T100" fmla="*/ 567 w 1134"/>
                <a:gd name="T101" fmla="*/ 284 h 1134"/>
                <a:gd name="T102" fmla="*/ 510 w 1134"/>
                <a:gd name="T103" fmla="*/ 284 h 1134"/>
                <a:gd name="T104" fmla="*/ 510 w 1134"/>
                <a:gd name="T105" fmla="*/ 340 h 1134"/>
                <a:gd name="T106" fmla="*/ 283 w 1134"/>
                <a:gd name="T107" fmla="*/ 34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134" h="1134">
                  <a:moveTo>
                    <a:pt x="283" y="340"/>
                  </a:moveTo>
                  <a:lnTo>
                    <a:pt x="283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170" y="624"/>
                  </a:lnTo>
                  <a:lnTo>
                    <a:pt x="113" y="624"/>
                  </a:lnTo>
                  <a:lnTo>
                    <a:pt x="113" y="681"/>
                  </a:lnTo>
                  <a:lnTo>
                    <a:pt x="57" y="681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907"/>
                  </a:lnTo>
                  <a:lnTo>
                    <a:pt x="170" y="907"/>
                  </a:lnTo>
                  <a:lnTo>
                    <a:pt x="170" y="851"/>
                  </a:lnTo>
                  <a:lnTo>
                    <a:pt x="283" y="851"/>
                  </a:lnTo>
                  <a:lnTo>
                    <a:pt x="283" y="907"/>
                  </a:lnTo>
                  <a:lnTo>
                    <a:pt x="340" y="907"/>
                  </a:lnTo>
                  <a:lnTo>
                    <a:pt x="341" y="1076"/>
                  </a:lnTo>
                  <a:lnTo>
                    <a:pt x="680" y="1077"/>
                  </a:lnTo>
                  <a:lnTo>
                    <a:pt x="680" y="1134"/>
                  </a:lnTo>
                  <a:lnTo>
                    <a:pt x="907" y="1134"/>
                  </a:lnTo>
                  <a:lnTo>
                    <a:pt x="907" y="1021"/>
                  </a:lnTo>
                  <a:lnTo>
                    <a:pt x="964" y="1021"/>
                  </a:lnTo>
                  <a:lnTo>
                    <a:pt x="964" y="964"/>
                  </a:lnTo>
                  <a:lnTo>
                    <a:pt x="1134" y="964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851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681"/>
                  </a:lnTo>
                  <a:lnTo>
                    <a:pt x="1021" y="681"/>
                  </a:lnTo>
                  <a:lnTo>
                    <a:pt x="1021" y="624"/>
                  </a:lnTo>
                  <a:lnTo>
                    <a:pt x="1077" y="624"/>
                  </a:lnTo>
                  <a:lnTo>
                    <a:pt x="1077" y="567"/>
                  </a:lnTo>
                  <a:lnTo>
                    <a:pt x="1134" y="567"/>
                  </a:lnTo>
                  <a:lnTo>
                    <a:pt x="1134" y="284"/>
                  </a:lnTo>
                  <a:lnTo>
                    <a:pt x="1077" y="284"/>
                  </a:lnTo>
                  <a:lnTo>
                    <a:pt x="1077" y="57"/>
                  </a:lnTo>
                  <a:lnTo>
                    <a:pt x="964" y="57"/>
                  </a:lnTo>
                  <a:lnTo>
                    <a:pt x="96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283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5" name="Freeform 286">
              <a:extLst>
                <a:ext uri="{FF2B5EF4-FFF2-40B4-BE49-F238E27FC236}">
                  <a16:creationId xmlns:a16="http://schemas.microsoft.com/office/drawing/2014/main" id="{83496726-6078-4F15-9DCA-056FBD0B8F8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1367"/>
              <a:ext cx="1475" cy="1758"/>
            </a:xfrm>
            <a:custGeom>
              <a:avLst/>
              <a:gdLst>
                <a:gd name="T0" fmla="*/ 0 w 1475"/>
                <a:gd name="T1" fmla="*/ 1588 h 1758"/>
                <a:gd name="T2" fmla="*/ 171 w 1475"/>
                <a:gd name="T3" fmla="*/ 1644 h 1758"/>
                <a:gd name="T4" fmla="*/ 227 w 1475"/>
                <a:gd name="T5" fmla="*/ 1701 h 1758"/>
                <a:gd name="T6" fmla="*/ 284 w 1475"/>
                <a:gd name="T7" fmla="*/ 1758 h 1758"/>
                <a:gd name="T8" fmla="*/ 397 w 1475"/>
                <a:gd name="T9" fmla="*/ 1701 h 1758"/>
                <a:gd name="T10" fmla="*/ 567 w 1475"/>
                <a:gd name="T11" fmla="*/ 1644 h 1758"/>
                <a:gd name="T12" fmla="*/ 794 w 1475"/>
                <a:gd name="T13" fmla="*/ 1588 h 1758"/>
                <a:gd name="T14" fmla="*/ 851 w 1475"/>
                <a:gd name="T15" fmla="*/ 1531 h 1758"/>
                <a:gd name="T16" fmla="*/ 908 w 1475"/>
                <a:gd name="T17" fmla="*/ 1474 h 1758"/>
                <a:gd name="T18" fmla="*/ 1021 w 1475"/>
                <a:gd name="T19" fmla="*/ 1418 h 1758"/>
                <a:gd name="T20" fmla="*/ 1078 w 1475"/>
                <a:gd name="T21" fmla="*/ 1361 h 1758"/>
                <a:gd name="T22" fmla="*/ 1021 w 1475"/>
                <a:gd name="T23" fmla="*/ 1304 h 1758"/>
                <a:gd name="T24" fmla="*/ 1248 w 1475"/>
                <a:gd name="T25" fmla="*/ 1191 h 1758"/>
                <a:gd name="T26" fmla="*/ 1305 w 1475"/>
                <a:gd name="T27" fmla="*/ 1134 h 1758"/>
                <a:gd name="T28" fmla="*/ 1361 w 1475"/>
                <a:gd name="T29" fmla="*/ 1077 h 1758"/>
                <a:gd name="T30" fmla="*/ 1418 w 1475"/>
                <a:gd name="T31" fmla="*/ 1021 h 1758"/>
                <a:gd name="T32" fmla="*/ 1361 w 1475"/>
                <a:gd name="T33" fmla="*/ 964 h 1758"/>
                <a:gd name="T34" fmla="*/ 1475 w 1475"/>
                <a:gd name="T35" fmla="*/ 907 h 1758"/>
                <a:gd name="T36" fmla="*/ 1418 w 1475"/>
                <a:gd name="T37" fmla="*/ 794 h 1758"/>
                <a:gd name="T38" fmla="*/ 1475 w 1475"/>
                <a:gd name="T39" fmla="*/ 737 h 1758"/>
                <a:gd name="T40" fmla="*/ 1305 w 1475"/>
                <a:gd name="T41" fmla="*/ 624 h 1758"/>
                <a:gd name="T42" fmla="*/ 1191 w 1475"/>
                <a:gd name="T43" fmla="*/ 567 h 1758"/>
                <a:gd name="T44" fmla="*/ 1134 w 1475"/>
                <a:gd name="T45" fmla="*/ 510 h 1758"/>
                <a:gd name="T46" fmla="*/ 1078 w 1475"/>
                <a:gd name="T47" fmla="*/ 454 h 1758"/>
                <a:gd name="T48" fmla="*/ 1134 w 1475"/>
                <a:gd name="T49" fmla="*/ 397 h 1758"/>
                <a:gd name="T50" fmla="*/ 1078 w 1475"/>
                <a:gd name="T51" fmla="*/ 284 h 1758"/>
                <a:gd name="T52" fmla="*/ 1134 w 1475"/>
                <a:gd name="T53" fmla="*/ 227 h 1758"/>
                <a:gd name="T54" fmla="*/ 1078 w 1475"/>
                <a:gd name="T55" fmla="*/ 113 h 1758"/>
                <a:gd name="T56" fmla="*/ 1021 w 1475"/>
                <a:gd name="T57" fmla="*/ 57 h 1758"/>
                <a:gd name="T58" fmla="*/ 851 w 1475"/>
                <a:gd name="T59" fmla="*/ 0 h 1758"/>
                <a:gd name="T60" fmla="*/ 794 w 1475"/>
                <a:gd name="T61" fmla="*/ 57 h 1758"/>
                <a:gd name="T62" fmla="*/ 738 w 1475"/>
                <a:gd name="T63" fmla="*/ 113 h 1758"/>
                <a:gd name="T64" fmla="*/ 681 w 1475"/>
                <a:gd name="T65" fmla="*/ 170 h 1758"/>
                <a:gd name="T66" fmla="*/ 624 w 1475"/>
                <a:gd name="T67" fmla="*/ 227 h 1758"/>
                <a:gd name="T68" fmla="*/ 567 w 1475"/>
                <a:gd name="T69" fmla="*/ 284 h 1758"/>
                <a:gd name="T70" fmla="*/ 341 w 1475"/>
                <a:gd name="T71" fmla="*/ 624 h 1758"/>
                <a:gd name="T72" fmla="*/ 284 w 1475"/>
                <a:gd name="T73" fmla="*/ 851 h 1758"/>
                <a:gd name="T74" fmla="*/ 227 w 1475"/>
                <a:gd name="T75" fmla="*/ 907 h 1758"/>
                <a:gd name="T76" fmla="*/ 114 w 1475"/>
                <a:gd name="T77" fmla="*/ 964 h 1758"/>
                <a:gd name="T78" fmla="*/ 57 w 1475"/>
                <a:gd name="T79" fmla="*/ 1134 h 1758"/>
                <a:gd name="T80" fmla="*/ 0 w 1475"/>
                <a:gd name="T81" fmla="*/ 1247 h 1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475" h="1758">
                  <a:moveTo>
                    <a:pt x="0" y="1304"/>
                  </a:moveTo>
                  <a:lnTo>
                    <a:pt x="0" y="1588"/>
                  </a:lnTo>
                  <a:lnTo>
                    <a:pt x="171" y="1588"/>
                  </a:lnTo>
                  <a:lnTo>
                    <a:pt x="171" y="1644"/>
                  </a:lnTo>
                  <a:lnTo>
                    <a:pt x="227" y="1644"/>
                  </a:lnTo>
                  <a:lnTo>
                    <a:pt x="227" y="1701"/>
                  </a:lnTo>
                  <a:lnTo>
                    <a:pt x="284" y="1701"/>
                  </a:lnTo>
                  <a:lnTo>
                    <a:pt x="284" y="1758"/>
                  </a:lnTo>
                  <a:lnTo>
                    <a:pt x="397" y="1758"/>
                  </a:lnTo>
                  <a:lnTo>
                    <a:pt x="397" y="1701"/>
                  </a:lnTo>
                  <a:lnTo>
                    <a:pt x="567" y="1701"/>
                  </a:lnTo>
                  <a:lnTo>
                    <a:pt x="567" y="1644"/>
                  </a:lnTo>
                  <a:lnTo>
                    <a:pt x="794" y="1644"/>
                  </a:lnTo>
                  <a:lnTo>
                    <a:pt x="794" y="1588"/>
                  </a:lnTo>
                  <a:lnTo>
                    <a:pt x="851" y="1588"/>
                  </a:lnTo>
                  <a:lnTo>
                    <a:pt x="851" y="1531"/>
                  </a:lnTo>
                  <a:lnTo>
                    <a:pt x="908" y="1531"/>
                  </a:lnTo>
                  <a:lnTo>
                    <a:pt x="908" y="1474"/>
                  </a:lnTo>
                  <a:lnTo>
                    <a:pt x="1021" y="1474"/>
                  </a:lnTo>
                  <a:lnTo>
                    <a:pt x="1021" y="1418"/>
                  </a:lnTo>
                  <a:lnTo>
                    <a:pt x="1078" y="1418"/>
                  </a:lnTo>
                  <a:lnTo>
                    <a:pt x="1078" y="1361"/>
                  </a:lnTo>
                  <a:lnTo>
                    <a:pt x="1021" y="1361"/>
                  </a:lnTo>
                  <a:lnTo>
                    <a:pt x="1021" y="1304"/>
                  </a:lnTo>
                  <a:lnTo>
                    <a:pt x="1248" y="1304"/>
                  </a:lnTo>
                  <a:lnTo>
                    <a:pt x="1248" y="1191"/>
                  </a:lnTo>
                  <a:lnTo>
                    <a:pt x="1305" y="1191"/>
                  </a:lnTo>
                  <a:lnTo>
                    <a:pt x="1305" y="1134"/>
                  </a:lnTo>
                  <a:lnTo>
                    <a:pt x="1305" y="1077"/>
                  </a:lnTo>
                  <a:lnTo>
                    <a:pt x="1361" y="1077"/>
                  </a:lnTo>
                  <a:lnTo>
                    <a:pt x="1361" y="1021"/>
                  </a:lnTo>
                  <a:lnTo>
                    <a:pt x="1418" y="1021"/>
                  </a:lnTo>
                  <a:lnTo>
                    <a:pt x="1418" y="964"/>
                  </a:lnTo>
                  <a:lnTo>
                    <a:pt x="1361" y="964"/>
                  </a:lnTo>
                  <a:lnTo>
                    <a:pt x="1361" y="907"/>
                  </a:lnTo>
                  <a:lnTo>
                    <a:pt x="1475" y="907"/>
                  </a:lnTo>
                  <a:lnTo>
                    <a:pt x="1475" y="794"/>
                  </a:lnTo>
                  <a:lnTo>
                    <a:pt x="1418" y="794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624"/>
                  </a:lnTo>
                  <a:lnTo>
                    <a:pt x="1305" y="624"/>
                  </a:lnTo>
                  <a:lnTo>
                    <a:pt x="1305" y="567"/>
                  </a:lnTo>
                  <a:lnTo>
                    <a:pt x="1191" y="567"/>
                  </a:lnTo>
                  <a:lnTo>
                    <a:pt x="1191" y="510"/>
                  </a:lnTo>
                  <a:lnTo>
                    <a:pt x="1134" y="510"/>
                  </a:lnTo>
                  <a:lnTo>
                    <a:pt x="1134" y="454"/>
                  </a:lnTo>
                  <a:lnTo>
                    <a:pt x="1078" y="454"/>
                  </a:lnTo>
                  <a:lnTo>
                    <a:pt x="1078" y="397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78" y="284"/>
                  </a:lnTo>
                  <a:lnTo>
                    <a:pt x="1078" y="227"/>
                  </a:lnTo>
                  <a:lnTo>
                    <a:pt x="1134" y="227"/>
                  </a:lnTo>
                  <a:lnTo>
                    <a:pt x="1134" y="113"/>
                  </a:lnTo>
                  <a:lnTo>
                    <a:pt x="1078" y="113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8" y="113"/>
                  </a:lnTo>
                  <a:lnTo>
                    <a:pt x="738" y="170"/>
                  </a:lnTo>
                  <a:lnTo>
                    <a:pt x="681" y="170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624"/>
                  </a:lnTo>
                  <a:lnTo>
                    <a:pt x="341" y="624"/>
                  </a:lnTo>
                  <a:lnTo>
                    <a:pt x="341" y="851"/>
                  </a:lnTo>
                  <a:lnTo>
                    <a:pt x="284" y="851"/>
                  </a:lnTo>
                  <a:lnTo>
                    <a:pt x="284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114" y="964"/>
                  </a:lnTo>
                  <a:lnTo>
                    <a:pt x="114" y="1134"/>
                  </a:lnTo>
                  <a:lnTo>
                    <a:pt x="57" y="1134"/>
                  </a:lnTo>
                  <a:lnTo>
                    <a:pt x="57" y="1247"/>
                  </a:lnTo>
                  <a:lnTo>
                    <a:pt x="0" y="1247"/>
                  </a:lnTo>
                  <a:lnTo>
                    <a:pt x="0" y="130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6" name="Freeform 287">
              <a:extLst>
                <a:ext uri="{FF2B5EF4-FFF2-40B4-BE49-F238E27FC236}">
                  <a16:creationId xmlns:a16="http://schemas.microsoft.com/office/drawing/2014/main" id="{D00B580D-71C0-472D-923B-F4A8FBA955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498" y="2274"/>
              <a:ext cx="964" cy="794"/>
            </a:xfrm>
            <a:custGeom>
              <a:avLst/>
              <a:gdLst>
                <a:gd name="T0" fmla="*/ 57 w 964"/>
                <a:gd name="T1" fmla="*/ 794 h 794"/>
                <a:gd name="T2" fmla="*/ 170 w 964"/>
                <a:gd name="T3" fmla="*/ 794 h 794"/>
                <a:gd name="T4" fmla="*/ 170 w 964"/>
                <a:gd name="T5" fmla="*/ 737 h 794"/>
                <a:gd name="T6" fmla="*/ 454 w 964"/>
                <a:gd name="T7" fmla="*/ 737 h 794"/>
                <a:gd name="T8" fmla="*/ 511 w 964"/>
                <a:gd name="T9" fmla="*/ 681 h 794"/>
                <a:gd name="T10" fmla="*/ 851 w 964"/>
                <a:gd name="T11" fmla="*/ 681 h 794"/>
                <a:gd name="T12" fmla="*/ 851 w 964"/>
                <a:gd name="T13" fmla="*/ 511 h 794"/>
                <a:gd name="T14" fmla="*/ 907 w 964"/>
                <a:gd name="T15" fmla="*/ 511 h 794"/>
                <a:gd name="T16" fmla="*/ 907 w 964"/>
                <a:gd name="T17" fmla="*/ 397 h 794"/>
                <a:gd name="T18" fmla="*/ 964 w 964"/>
                <a:gd name="T19" fmla="*/ 397 h 794"/>
                <a:gd name="T20" fmla="*/ 964 w 964"/>
                <a:gd name="T21" fmla="*/ 227 h 794"/>
                <a:gd name="T22" fmla="*/ 907 w 964"/>
                <a:gd name="T23" fmla="*/ 227 h 794"/>
                <a:gd name="T24" fmla="*/ 907 w 964"/>
                <a:gd name="T25" fmla="*/ 0 h 794"/>
                <a:gd name="T26" fmla="*/ 737 w 964"/>
                <a:gd name="T27" fmla="*/ 0 h 794"/>
                <a:gd name="T28" fmla="*/ 737 w 964"/>
                <a:gd name="T29" fmla="*/ 57 h 794"/>
                <a:gd name="T30" fmla="*/ 511 w 964"/>
                <a:gd name="T31" fmla="*/ 57 h 794"/>
                <a:gd name="T32" fmla="*/ 511 w 964"/>
                <a:gd name="T33" fmla="*/ 114 h 794"/>
                <a:gd name="T34" fmla="*/ 454 w 964"/>
                <a:gd name="T35" fmla="*/ 114 h 794"/>
                <a:gd name="T36" fmla="*/ 454 w 964"/>
                <a:gd name="T37" fmla="*/ 284 h 794"/>
                <a:gd name="T38" fmla="*/ 114 w 964"/>
                <a:gd name="T39" fmla="*/ 284 h 794"/>
                <a:gd name="T40" fmla="*/ 114 w 964"/>
                <a:gd name="T41" fmla="*/ 397 h 794"/>
                <a:gd name="T42" fmla="*/ 57 w 964"/>
                <a:gd name="T43" fmla="*/ 397 h 794"/>
                <a:gd name="T44" fmla="*/ 57 w 964"/>
                <a:gd name="T45" fmla="*/ 454 h 794"/>
                <a:gd name="T46" fmla="*/ 0 w 964"/>
                <a:gd name="T47" fmla="*/ 454 h 794"/>
                <a:gd name="T48" fmla="*/ 0 w 964"/>
                <a:gd name="T49" fmla="*/ 681 h 794"/>
                <a:gd name="T50" fmla="*/ 57 w 964"/>
                <a:gd name="T51" fmla="*/ 681 h 794"/>
                <a:gd name="T52" fmla="*/ 57 w 964"/>
                <a:gd name="T53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64" h="794">
                  <a:moveTo>
                    <a:pt x="57" y="794"/>
                  </a:moveTo>
                  <a:lnTo>
                    <a:pt x="170" y="794"/>
                  </a:lnTo>
                  <a:lnTo>
                    <a:pt x="170" y="737"/>
                  </a:lnTo>
                  <a:lnTo>
                    <a:pt x="454" y="737"/>
                  </a:lnTo>
                  <a:lnTo>
                    <a:pt x="511" y="681"/>
                  </a:lnTo>
                  <a:lnTo>
                    <a:pt x="851" y="681"/>
                  </a:lnTo>
                  <a:lnTo>
                    <a:pt x="851" y="511"/>
                  </a:lnTo>
                  <a:lnTo>
                    <a:pt x="907" y="511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907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511" y="57"/>
                  </a:lnTo>
                  <a:lnTo>
                    <a:pt x="511" y="114"/>
                  </a:lnTo>
                  <a:lnTo>
                    <a:pt x="454" y="114"/>
                  </a:lnTo>
                  <a:lnTo>
                    <a:pt x="454" y="284"/>
                  </a:lnTo>
                  <a:lnTo>
                    <a:pt x="114" y="284"/>
                  </a:lnTo>
                  <a:lnTo>
                    <a:pt x="114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681"/>
                  </a:lnTo>
                  <a:lnTo>
                    <a:pt x="57" y="681"/>
                  </a:lnTo>
                  <a:lnTo>
                    <a:pt x="57" y="79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7" name="Freeform 288">
              <a:extLst>
                <a:ext uri="{FF2B5EF4-FFF2-40B4-BE49-F238E27FC236}">
                  <a16:creationId xmlns:a16="http://schemas.microsoft.com/office/drawing/2014/main" id="{621DC089-7347-45F7-987A-15C0CBF93E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991"/>
              <a:ext cx="680" cy="737"/>
            </a:xfrm>
            <a:custGeom>
              <a:avLst/>
              <a:gdLst>
                <a:gd name="T0" fmla="*/ 680 w 680"/>
                <a:gd name="T1" fmla="*/ 113 h 737"/>
                <a:gd name="T2" fmla="*/ 680 w 680"/>
                <a:gd name="T3" fmla="*/ 340 h 737"/>
                <a:gd name="T4" fmla="*/ 624 w 680"/>
                <a:gd name="T5" fmla="*/ 340 h 737"/>
                <a:gd name="T6" fmla="*/ 624 w 680"/>
                <a:gd name="T7" fmla="*/ 397 h 737"/>
                <a:gd name="T8" fmla="*/ 567 w 680"/>
                <a:gd name="T9" fmla="*/ 397 h 737"/>
                <a:gd name="T10" fmla="*/ 567 w 680"/>
                <a:gd name="T11" fmla="*/ 567 h 737"/>
                <a:gd name="T12" fmla="*/ 227 w 680"/>
                <a:gd name="T13" fmla="*/ 567 h 737"/>
                <a:gd name="T14" fmla="*/ 227 w 680"/>
                <a:gd name="T15" fmla="*/ 680 h 737"/>
                <a:gd name="T16" fmla="*/ 170 w 680"/>
                <a:gd name="T17" fmla="*/ 680 h 737"/>
                <a:gd name="T18" fmla="*/ 170 w 680"/>
                <a:gd name="T19" fmla="*/ 737 h 737"/>
                <a:gd name="T20" fmla="*/ 0 w 680"/>
                <a:gd name="T21" fmla="*/ 737 h 737"/>
                <a:gd name="T22" fmla="*/ 0 w 680"/>
                <a:gd name="T23" fmla="*/ 567 h 737"/>
                <a:gd name="T24" fmla="*/ 57 w 680"/>
                <a:gd name="T25" fmla="*/ 567 h 737"/>
                <a:gd name="T26" fmla="*/ 57 w 680"/>
                <a:gd name="T27" fmla="*/ 453 h 737"/>
                <a:gd name="T28" fmla="*/ 113 w 680"/>
                <a:gd name="T29" fmla="*/ 453 h 737"/>
                <a:gd name="T30" fmla="*/ 113 w 680"/>
                <a:gd name="T31" fmla="*/ 397 h 737"/>
                <a:gd name="T32" fmla="*/ 170 w 680"/>
                <a:gd name="T33" fmla="*/ 397 h 737"/>
                <a:gd name="T34" fmla="*/ 170 w 680"/>
                <a:gd name="T35" fmla="*/ 340 h 737"/>
                <a:gd name="T36" fmla="*/ 113 w 680"/>
                <a:gd name="T37" fmla="*/ 340 h 737"/>
                <a:gd name="T38" fmla="*/ 113 w 680"/>
                <a:gd name="T39" fmla="*/ 283 h 737"/>
                <a:gd name="T40" fmla="*/ 227 w 680"/>
                <a:gd name="T41" fmla="*/ 283 h 737"/>
                <a:gd name="T42" fmla="*/ 227 w 680"/>
                <a:gd name="T43" fmla="*/ 170 h 737"/>
                <a:gd name="T44" fmla="*/ 170 w 680"/>
                <a:gd name="T45" fmla="*/ 170 h 737"/>
                <a:gd name="T46" fmla="*/ 170 w 680"/>
                <a:gd name="T47" fmla="*/ 113 h 737"/>
                <a:gd name="T48" fmla="*/ 227 w 680"/>
                <a:gd name="T49" fmla="*/ 113 h 737"/>
                <a:gd name="T50" fmla="*/ 227 w 680"/>
                <a:gd name="T51" fmla="*/ 0 h 737"/>
                <a:gd name="T52" fmla="*/ 283 w 680"/>
                <a:gd name="T53" fmla="*/ 0 h 737"/>
                <a:gd name="T54" fmla="*/ 283 w 680"/>
                <a:gd name="T55" fmla="*/ 113 h 737"/>
                <a:gd name="T56" fmla="*/ 340 w 680"/>
                <a:gd name="T57" fmla="*/ 113 h 737"/>
                <a:gd name="T58" fmla="*/ 340 w 680"/>
                <a:gd name="T59" fmla="*/ 56 h 737"/>
                <a:gd name="T60" fmla="*/ 397 w 680"/>
                <a:gd name="T61" fmla="*/ 56 h 737"/>
                <a:gd name="T62" fmla="*/ 397 w 680"/>
                <a:gd name="T63" fmla="*/ 0 h 737"/>
                <a:gd name="T64" fmla="*/ 624 w 680"/>
                <a:gd name="T65" fmla="*/ 0 h 737"/>
                <a:gd name="T66" fmla="*/ 624 w 680"/>
                <a:gd name="T67" fmla="*/ 113 h 737"/>
                <a:gd name="T68" fmla="*/ 680 w 680"/>
                <a:gd name="T69" fmla="*/ 11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80" h="737">
                  <a:moveTo>
                    <a:pt x="680" y="113"/>
                  </a:move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567"/>
                  </a:lnTo>
                  <a:lnTo>
                    <a:pt x="227" y="567"/>
                  </a:lnTo>
                  <a:lnTo>
                    <a:pt x="227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0" y="737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453"/>
                  </a:lnTo>
                  <a:lnTo>
                    <a:pt x="113" y="453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227" y="28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0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8" name="Freeform 289">
              <a:extLst>
                <a:ext uri="{FF2B5EF4-FFF2-40B4-BE49-F238E27FC236}">
                  <a16:creationId xmlns:a16="http://schemas.microsoft.com/office/drawing/2014/main" id="{6EF0C1C2-B87A-4619-9BC6-30652C1042B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1707"/>
              <a:ext cx="907" cy="1248"/>
            </a:xfrm>
            <a:custGeom>
              <a:avLst/>
              <a:gdLst>
                <a:gd name="T0" fmla="*/ 907 w 907"/>
                <a:gd name="T1" fmla="*/ 227 h 1248"/>
                <a:gd name="T2" fmla="*/ 907 w 907"/>
                <a:gd name="T3" fmla="*/ 284 h 1248"/>
                <a:gd name="T4" fmla="*/ 851 w 907"/>
                <a:gd name="T5" fmla="*/ 284 h 1248"/>
                <a:gd name="T6" fmla="*/ 851 w 907"/>
                <a:gd name="T7" fmla="*/ 511 h 1248"/>
                <a:gd name="T8" fmla="*/ 794 w 907"/>
                <a:gd name="T9" fmla="*/ 511 h 1248"/>
                <a:gd name="T10" fmla="*/ 794 w 907"/>
                <a:gd name="T11" fmla="*/ 567 h 1248"/>
                <a:gd name="T12" fmla="*/ 737 w 907"/>
                <a:gd name="T13" fmla="*/ 567 h 1248"/>
                <a:gd name="T14" fmla="*/ 737 w 907"/>
                <a:gd name="T15" fmla="*/ 624 h 1248"/>
                <a:gd name="T16" fmla="*/ 681 w 907"/>
                <a:gd name="T17" fmla="*/ 624 h 1248"/>
                <a:gd name="T18" fmla="*/ 624 w 907"/>
                <a:gd name="T19" fmla="*/ 624 h 1248"/>
                <a:gd name="T20" fmla="*/ 624 w 907"/>
                <a:gd name="T21" fmla="*/ 794 h 1248"/>
                <a:gd name="T22" fmla="*/ 567 w 907"/>
                <a:gd name="T23" fmla="*/ 794 h 1248"/>
                <a:gd name="T24" fmla="*/ 567 w 907"/>
                <a:gd name="T25" fmla="*/ 907 h 1248"/>
                <a:gd name="T26" fmla="*/ 510 w 907"/>
                <a:gd name="T27" fmla="*/ 907 h 1248"/>
                <a:gd name="T28" fmla="*/ 510 w 907"/>
                <a:gd name="T29" fmla="*/ 1191 h 1248"/>
                <a:gd name="T30" fmla="*/ 397 w 907"/>
                <a:gd name="T31" fmla="*/ 1191 h 1248"/>
                <a:gd name="T32" fmla="*/ 397 w 907"/>
                <a:gd name="T33" fmla="*/ 1248 h 1248"/>
                <a:gd name="T34" fmla="*/ 284 w 907"/>
                <a:gd name="T35" fmla="*/ 1248 h 1248"/>
                <a:gd name="T36" fmla="*/ 284 w 907"/>
                <a:gd name="T37" fmla="*/ 1191 h 1248"/>
                <a:gd name="T38" fmla="*/ 340 w 907"/>
                <a:gd name="T39" fmla="*/ 1191 h 1248"/>
                <a:gd name="T40" fmla="*/ 340 w 907"/>
                <a:gd name="T41" fmla="*/ 1134 h 1248"/>
                <a:gd name="T42" fmla="*/ 227 w 907"/>
                <a:gd name="T43" fmla="*/ 1134 h 1248"/>
                <a:gd name="T44" fmla="*/ 227 w 907"/>
                <a:gd name="T45" fmla="*/ 1021 h 1248"/>
                <a:gd name="T46" fmla="*/ 57 w 907"/>
                <a:gd name="T47" fmla="*/ 1021 h 1248"/>
                <a:gd name="T48" fmla="*/ 57 w 907"/>
                <a:gd name="T49" fmla="*/ 737 h 1248"/>
                <a:gd name="T50" fmla="*/ 0 w 907"/>
                <a:gd name="T51" fmla="*/ 737 h 1248"/>
                <a:gd name="T52" fmla="*/ 0 w 907"/>
                <a:gd name="T53" fmla="*/ 340 h 1248"/>
                <a:gd name="T54" fmla="*/ 170 w 907"/>
                <a:gd name="T55" fmla="*/ 340 h 1248"/>
                <a:gd name="T56" fmla="*/ 170 w 907"/>
                <a:gd name="T57" fmla="*/ 397 h 1248"/>
                <a:gd name="T58" fmla="*/ 340 w 907"/>
                <a:gd name="T59" fmla="*/ 397 h 1248"/>
                <a:gd name="T60" fmla="*/ 340 w 907"/>
                <a:gd name="T61" fmla="*/ 284 h 1248"/>
                <a:gd name="T62" fmla="*/ 454 w 907"/>
                <a:gd name="T63" fmla="*/ 284 h 1248"/>
                <a:gd name="T64" fmla="*/ 454 w 907"/>
                <a:gd name="T65" fmla="*/ 227 h 1248"/>
                <a:gd name="T66" fmla="*/ 510 w 907"/>
                <a:gd name="T67" fmla="*/ 227 h 1248"/>
                <a:gd name="T68" fmla="*/ 510 w 907"/>
                <a:gd name="T69" fmla="*/ 170 h 1248"/>
                <a:gd name="T70" fmla="*/ 567 w 907"/>
                <a:gd name="T71" fmla="*/ 170 h 1248"/>
                <a:gd name="T72" fmla="*/ 567 w 907"/>
                <a:gd name="T73" fmla="*/ 114 h 1248"/>
                <a:gd name="T74" fmla="*/ 624 w 907"/>
                <a:gd name="T75" fmla="*/ 114 h 1248"/>
                <a:gd name="T76" fmla="*/ 624 w 907"/>
                <a:gd name="T77" fmla="*/ 0 h 1248"/>
                <a:gd name="T78" fmla="*/ 737 w 907"/>
                <a:gd name="T79" fmla="*/ 0 h 1248"/>
                <a:gd name="T80" fmla="*/ 737 w 907"/>
                <a:gd name="T81" fmla="*/ 57 h 1248"/>
                <a:gd name="T82" fmla="*/ 794 w 907"/>
                <a:gd name="T83" fmla="*/ 57 h 1248"/>
                <a:gd name="T84" fmla="*/ 794 w 907"/>
                <a:gd name="T85" fmla="*/ 114 h 1248"/>
                <a:gd name="T86" fmla="*/ 851 w 907"/>
                <a:gd name="T87" fmla="*/ 114 h 1248"/>
                <a:gd name="T88" fmla="*/ 851 w 907"/>
                <a:gd name="T89" fmla="*/ 227 h 1248"/>
                <a:gd name="T90" fmla="*/ 907 w 907"/>
                <a:gd name="T91" fmla="*/ 227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07" h="1248">
                  <a:moveTo>
                    <a:pt x="907" y="227"/>
                  </a:moveTo>
                  <a:lnTo>
                    <a:pt x="907" y="284"/>
                  </a:lnTo>
                  <a:lnTo>
                    <a:pt x="851" y="284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24" y="624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510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284" y="1248"/>
                  </a:lnTo>
                  <a:lnTo>
                    <a:pt x="284" y="1191"/>
                  </a:lnTo>
                  <a:lnTo>
                    <a:pt x="340" y="1191"/>
                  </a:lnTo>
                  <a:lnTo>
                    <a:pt x="340" y="1134"/>
                  </a:lnTo>
                  <a:lnTo>
                    <a:pt x="227" y="1134"/>
                  </a:lnTo>
                  <a:lnTo>
                    <a:pt x="227" y="1021"/>
                  </a:lnTo>
                  <a:lnTo>
                    <a:pt x="57" y="1021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340" y="397"/>
                  </a:lnTo>
                  <a:lnTo>
                    <a:pt x="340" y="284"/>
                  </a:lnTo>
                  <a:lnTo>
                    <a:pt x="454" y="284"/>
                  </a:lnTo>
                  <a:lnTo>
                    <a:pt x="454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114"/>
                  </a:lnTo>
                  <a:lnTo>
                    <a:pt x="624" y="114"/>
                  </a:lnTo>
                  <a:lnTo>
                    <a:pt x="624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851" y="114"/>
                  </a:lnTo>
                  <a:lnTo>
                    <a:pt x="851" y="227"/>
                  </a:lnTo>
                  <a:lnTo>
                    <a:pt x="907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49" name="Freeform 291">
              <a:extLst>
                <a:ext uri="{FF2B5EF4-FFF2-40B4-BE49-F238E27FC236}">
                  <a16:creationId xmlns:a16="http://schemas.microsoft.com/office/drawing/2014/main" id="{D71D4818-D0BE-42A9-82FF-04F205C986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800"/>
              <a:ext cx="964" cy="680"/>
            </a:xfrm>
            <a:custGeom>
              <a:avLst/>
              <a:gdLst>
                <a:gd name="T0" fmla="*/ 284 w 964"/>
                <a:gd name="T1" fmla="*/ 624 h 680"/>
                <a:gd name="T2" fmla="*/ 454 w 964"/>
                <a:gd name="T3" fmla="*/ 624 h 680"/>
                <a:gd name="T4" fmla="*/ 454 w 964"/>
                <a:gd name="T5" fmla="*/ 567 h 680"/>
                <a:gd name="T6" fmla="*/ 624 w 964"/>
                <a:gd name="T7" fmla="*/ 567 h 680"/>
                <a:gd name="T8" fmla="*/ 624 w 964"/>
                <a:gd name="T9" fmla="*/ 624 h 680"/>
                <a:gd name="T10" fmla="*/ 681 w 964"/>
                <a:gd name="T11" fmla="*/ 624 h 680"/>
                <a:gd name="T12" fmla="*/ 681 w 964"/>
                <a:gd name="T13" fmla="*/ 680 h 680"/>
                <a:gd name="T14" fmla="*/ 794 w 964"/>
                <a:gd name="T15" fmla="*/ 680 h 680"/>
                <a:gd name="T16" fmla="*/ 794 w 964"/>
                <a:gd name="T17" fmla="*/ 624 h 680"/>
                <a:gd name="T18" fmla="*/ 851 w 964"/>
                <a:gd name="T19" fmla="*/ 624 h 680"/>
                <a:gd name="T20" fmla="*/ 851 w 964"/>
                <a:gd name="T21" fmla="*/ 340 h 680"/>
                <a:gd name="T22" fmla="*/ 908 w 964"/>
                <a:gd name="T23" fmla="*/ 340 h 680"/>
                <a:gd name="T24" fmla="*/ 908 w 964"/>
                <a:gd name="T25" fmla="*/ 284 h 680"/>
                <a:gd name="T26" fmla="*/ 964 w 964"/>
                <a:gd name="T27" fmla="*/ 284 h 680"/>
                <a:gd name="T28" fmla="*/ 964 w 964"/>
                <a:gd name="T29" fmla="*/ 113 h 680"/>
                <a:gd name="T30" fmla="*/ 908 w 964"/>
                <a:gd name="T31" fmla="*/ 113 h 680"/>
                <a:gd name="T32" fmla="*/ 908 w 964"/>
                <a:gd name="T33" fmla="*/ 0 h 680"/>
                <a:gd name="T34" fmla="*/ 567 w 964"/>
                <a:gd name="T35" fmla="*/ 0 h 680"/>
                <a:gd name="T36" fmla="*/ 567 w 964"/>
                <a:gd name="T37" fmla="*/ 57 h 680"/>
                <a:gd name="T38" fmla="*/ 454 w 964"/>
                <a:gd name="T39" fmla="*/ 57 h 680"/>
                <a:gd name="T40" fmla="*/ 454 w 964"/>
                <a:gd name="T41" fmla="*/ 170 h 680"/>
                <a:gd name="T42" fmla="*/ 397 w 964"/>
                <a:gd name="T43" fmla="*/ 170 h 680"/>
                <a:gd name="T44" fmla="*/ 397 w 964"/>
                <a:gd name="T45" fmla="*/ 113 h 680"/>
                <a:gd name="T46" fmla="*/ 284 w 964"/>
                <a:gd name="T47" fmla="*/ 113 h 680"/>
                <a:gd name="T48" fmla="*/ 284 w 964"/>
                <a:gd name="T49" fmla="*/ 0 h 680"/>
                <a:gd name="T50" fmla="*/ 227 w 964"/>
                <a:gd name="T51" fmla="*/ 0 h 680"/>
                <a:gd name="T52" fmla="*/ 227 w 964"/>
                <a:gd name="T53" fmla="*/ 113 h 680"/>
                <a:gd name="T54" fmla="*/ 114 w 964"/>
                <a:gd name="T55" fmla="*/ 113 h 680"/>
                <a:gd name="T56" fmla="*/ 57 w 964"/>
                <a:gd name="T57" fmla="*/ 113 h 680"/>
                <a:gd name="T58" fmla="*/ 57 w 964"/>
                <a:gd name="T59" fmla="*/ 170 h 680"/>
                <a:gd name="T60" fmla="*/ 0 w 964"/>
                <a:gd name="T61" fmla="*/ 170 h 680"/>
                <a:gd name="T62" fmla="*/ 0 w 964"/>
                <a:gd name="T63" fmla="*/ 227 h 680"/>
                <a:gd name="T64" fmla="*/ 57 w 964"/>
                <a:gd name="T65" fmla="*/ 227 h 680"/>
                <a:gd name="T66" fmla="*/ 57 w 964"/>
                <a:gd name="T67" fmla="*/ 397 h 680"/>
                <a:gd name="T68" fmla="*/ 341 w 964"/>
                <a:gd name="T69" fmla="*/ 397 h 680"/>
                <a:gd name="T70" fmla="*/ 341 w 964"/>
                <a:gd name="T71" fmla="*/ 567 h 680"/>
                <a:gd name="T72" fmla="*/ 284 w 964"/>
                <a:gd name="T73" fmla="*/ 567 h 680"/>
                <a:gd name="T74" fmla="*/ 284 w 964"/>
                <a:gd name="T75" fmla="*/ 624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64" h="680">
                  <a:moveTo>
                    <a:pt x="284" y="624"/>
                  </a:moveTo>
                  <a:lnTo>
                    <a:pt x="454" y="624"/>
                  </a:lnTo>
                  <a:lnTo>
                    <a:pt x="454" y="567"/>
                  </a:lnTo>
                  <a:lnTo>
                    <a:pt x="624" y="567"/>
                  </a:lnTo>
                  <a:lnTo>
                    <a:pt x="624" y="624"/>
                  </a:lnTo>
                  <a:lnTo>
                    <a:pt x="681" y="624"/>
                  </a:lnTo>
                  <a:lnTo>
                    <a:pt x="681" y="680"/>
                  </a:lnTo>
                  <a:lnTo>
                    <a:pt x="794" y="680"/>
                  </a:lnTo>
                  <a:lnTo>
                    <a:pt x="794" y="624"/>
                  </a:lnTo>
                  <a:lnTo>
                    <a:pt x="851" y="62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84"/>
                  </a:lnTo>
                  <a:lnTo>
                    <a:pt x="964" y="284"/>
                  </a:lnTo>
                  <a:lnTo>
                    <a:pt x="964" y="113"/>
                  </a:lnTo>
                  <a:lnTo>
                    <a:pt x="908" y="113"/>
                  </a:lnTo>
                  <a:lnTo>
                    <a:pt x="908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454" y="57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284" y="113"/>
                  </a:lnTo>
                  <a:lnTo>
                    <a:pt x="28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397"/>
                  </a:lnTo>
                  <a:lnTo>
                    <a:pt x="341" y="397"/>
                  </a:lnTo>
                  <a:lnTo>
                    <a:pt x="341" y="567"/>
                  </a:lnTo>
                  <a:lnTo>
                    <a:pt x="284" y="567"/>
                  </a:lnTo>
                  <a:lnTo>
                    <a:pt x="284" y="62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0" name="Freeform 292">
              <a:extLst>
                <a:ext uri="{FF2B5EF4-FFF2-40B4-BE49-F238E27FC236}">
                  <a16:creationId xmlns:a16="http://schemas.microsoft.com/office/drawing/2014/main" id="{6DC745FE-369B-4BB0-9A8A-E3163E8D27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290"/>
              <a:ext cx="2495" cy="1701"/>
            </a:xfrm>
            <a:custGeom>
              <a:avLst/>
              <a:gdLst>
                <a:gd name="T0" fmla="*/ 2381 w 2495"/>
                <a:gd name="T1" fmla="*/ 453 h 1701"/>
                <a:gd name="T2" fmla="*/ 2438 w 2495"/>
                <a:gd name="T3" fmla="*/ 397 h 1701"/>
                <a:gd name="T4" fmla="*/ 2495 w 2495"/>
                <a:gd name="T5" fmla="*/ 283 h 1701"/>
                <a:gd name="T6" fmla="*/ 2438 w 2495"/>
                <a:gd name="T7" fmla="*/ 227 h 1701"/>
                <a:gd name="T8" fmla="*/ 2381 w 2495"/>
                <a:gd name="T9" fmla="*/ 170 h 1701"/>
                <a:gd name="T10" fmla="*/ 2268 w 2495"/>
                <a:gd name="T11" fmla="*/ 340 h 1701"/>
                <a:gd name="T12" fmla="*/ 2211 w 2495"/>
                <a:gd name="T13" fmla="*/ 453 h 1701"/>
                <a:gd name="T14" fmla="*/ 2098 w 2495"/>
                <a:gd name="T15" fmla="*/ 397 h 1701"/>
                <a:gd name="T16" fmla="*/ 2041 w 2495"/>
                <a:gd name="T17" fmla="*/ 340 h 1701"/>
                <a:gd name="T18" fmla="*/ 1985 w 2495"/>
                <a:gd name="T19" fmla="*/ 397 h 1701"/>
                <a:gd name="T20" fmla="*/ 1871 w 2495"/>
                <a:gd name="T21" fmla="*/ 227 h 1701"/>
                <a:gd name="T22" fmla="*/ 1701 w 2495"/>
                <a:gd name="T23" fmla="*/ 170 h 1701"/>
                <a:gd name="T24" fmla="*/ 1588 w 2495"/>
                <a:gd name="T25" fmla="*/ 113 h 1701"/>
                <a:gd name="T26" fmla="*/ 1474 w 2495"/>
                <a:gd name="T27" fmla="*/ 170 h 1701"/>
                <a:gd name="T28" fmla="*/ 1418 w 2495"/>
                <a:gd name="T29" fmla="*/ 0 h 1701"/>
                <a:gd name="T30" fmla="*/ 1361 w 2495"/>
                <a:gd name="T31" fmla="*/ 56 h 1701"/>
                <a:gd name="T32" fmla="*/ 1304 w 2495"/>
                <a:gd name="T33" fmla="*/ 170 h 1701"/>
                <a:gd name="T34" fmla="*/ 1247 w 2495"/>
                <a:gd name="T35" fmla="*/ 283 h 1701"/>
                <a:gd name="T36" fmla="*/ 1077 w 2495"/>
                <a:gd name="T37" fmla="*/ 397 h 1701"/>
                <a:gd name="T38" fmla="*/ 1021 w 2495"/>
                <a:gd name="T39" fmla="*/ 453 h 1701"/>
                <a:gd name="T40" fmla="*/ 850 w 2495"/>
                <a:gd name="T41" fmla="*/ 397 h 1701"/>
                <a:gd name="T42" fmla="*/ 737 w 2495"/>
                <a:gd name="T43" fmla="*/ 340 h 1701"/>
                <a:gd name="T44" fmla="*/ 624 w 2495"/>
                <a:gd name="T45" fmla="*/ 283 h 1701"/>
                <a:gd name="T46" fmla="*/ 170 w 2495"/>
                <a:gd name="T47" fmla="*/ 340 h 1701"/>
                <a:gd name="T48" fmla="*/ 113 w 2495"/>
                <a:gd name="T49" fmla="*/ 397 h 1701"/>
                <a:gd name="T50" fmla="*/ 57 w 2495"/>
                <a:gd name="T51" fmla="*/ 453 h 1701"/>
                <a:gd name="T52" fmla="*/ 0 w 2495"/>
                <a:gd name="T53" fmla="*/ 623 h 1701"/>
                <a:gd name="T54" fmla="*/ 57 w 2495"/>
                <a:gd name="T55" fmla="*/ 794 h 1701"/>
                <a:gd name="T56" fmla="*/ 170 w 2495"/>
                <a:gd name="T57" fmla="*/ 850 h 1701"/>
                <a:gd name="T58" fmla="*/ 227 w 2495"/>
                <a:gd name="T59" fmla="*/ 907 h 1701"/>
                <a:gd name="T60" fmla="*/ 340 w 2495"/>
                <a:gd name="T61" fmla="*/ 850 h 1701"/>
                <a:gd name="T62" fmla="*/ 567 w 2495"/>
                <a:gd name="T63" fmla="*/ 907 h 1701"/>
                <a:gd name="T64" fmla="*/ 680 w 2495"/>
                <a:gd name="T65" fmla="*/ 964 h 1701"/>
                <a:gd name="T66" fmla="*/ 794 w 2495"/>
                <a:gd name="T67" fmla="*/ 1020 h 1701"/>
                <a:gd name="T68" fmla="*/ 850 w 2495"/>
                <a:gd name="T69" fmla="*/ 1077 h 1701"/>
                <a:gd name="T70" fmla="*/ 964 w 2495"/>
                <a:gd name="T71" fmla="*/ 1190 h 1701"/>
                <a:gd name="T72" fmla="*/ 1077 w 2495"/>
                <a:gd name="T73" fmla="*/ 1247 h 1701"/>
                <a:gd name="T74" fmla="*/ 1247 w 2495"/>
                <a:gd name="T75" fmla="*/ 1190 h 1701"/>
                <a:gd name="T76" fmla="*/ 1304 w 2495"/>
                <a:gd name="T77" fmla="*/ 1077 h 1701"/>
                <a:gd name="T78" fmla="*/ 1474 w 2495"/>
                <a:gd name="T79" fmla="*/ 1020 h 1701"/>
                <a:gd name="T80" fmla="*/ 1588 w 2495"/>
                <a:gd name="T81" fmla="*/ 1077 h 1701"/>
                <a:gd name="T82" fmla="*/ 1644 w 2495"/>
                <a:gd name="T83" fmla="*/ 1190 h 1701"/>
                <a:gd name="T84" fmla="*/ 1531 w 2495"/>
                <a:gd name="T85" fmla="*/ 1417 h 1701"/>
                <a:gd name="T86" fmla="*/ 1474 w 2495"/>
                <a:gd name="T87" fmla="*/ 1474 h 1701"/>
                <a:gd name="T88" fmla="*/ 1531 w 2495"/>
                <a:gd name="T89" fmla="*/ 1531 h 1701"/>
                <a:gd name="T90" fmla="*/ 1588 w 2495"/>
                <a:gd name="T91" fmla="*/ 1644 h 1701"/>
                <a:gd name="T92" fmla="*/ 1644 w 2495"/>
                <a:gd name="T93" fmla="*/ 1701 h 1701"/>
                <a:gd name="T94" fmla="*/ 1814 w 2495"/>
                <a:gd name="T95" fmla="*/ 1361 h 1701"/>
                <a:gd name="T96" fmla="*/ 1871 w 2495"/>
                <a:gd name="T97" fmla="*/ 1304 h 1701"/>
                <a:gd name="T98" fmla="*/ 1928 w 2495"/>
                <a:gd name="T99" fmla="*/ 1247 h 1701"/>
                <a:gd name="T100" fmla="*/ 1985 w 2495"/>
                <a:gd name="T101" fmla="*/ 1190 h 1701"/>
                <a:gd name="T102" fmla="*/ 2041 w 2495"/>
                <a:gd name="T103" fmla="*/ 1134 h 1701"/>
                <a:gd name="T104" fmla="*/ 1928 w 2495"/>
                <a:gd name="T105" fmla="*/ 1077 h 1701"/>
                <a:gd name="T106" fmla="*/ 1985 w 2495"/>
                <a:gd name="T107" fmla="*/ 907 h 1701"/>
                <a:gd name="T108" fmla="*/ 1701 w 2495"/>
                <a:gd name="T109" fmla="*/ 737 h 1701"/>
                <a:gd name="T110" fmla="*/ 1644 w 2495"/>
                <a:gd name="T111" fmla="*/ 680 h 1701"/>
                <a:gd name="T112" fmla="*/ 1701 w 2495"/>
                <a:gd name="T113" fmla="*/ 623 h 1701"/>
                <a:gd name="T114" fmla="*/ 1871 w 2495"/>
                <a:gd name="T115" fmla="*/ 510 h 1701"/>
                <a:gd name="T116" fmla="*/ 1928 w 2495"/>
                <a:gd name="T117" fmla="*/ 623 h 1701"/>
                <a:gd name="T118" fmla="*/ 2041 w 2495"/>
                <a:gd name="T119" fmla="*/ 680 h 1701"/>
                <a:gd name="T120" fmla="*/ 2098 w 2495"/>
                <a:gd name="T121" fmla="*/ 567 h 1701"/>
                <a:gd name="T122" fmla="*/ 2211 w 2495"/>
                <a:gd name="T123" fmla="*/ 51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495" h="1701">
                  <a:moveTo>
                    <a:pt x="2381" y="510"/>
                  </a:moveTo>
                  <a:lnTo>
                    <a:pt x="2381" y="453"/>
                  </a:lnTo>
                  <a:lnTo>
                    <a:pt x="2438" y="453"/>
                  </a:lnTo>
                  <a:lnTo>
                    <a:pt x="2438" y="397"/>
                  </a:lnTo>
                  <a:lnTo>
                    <a:pt x="2495" y="397"/>
                  </a:lnTo>
                  <a:lnTo>
                    <a:pt x="2495" y="283"/>
                  </a:lnTo>
                  <a:lnTo>
                    <a:pt x="2438" y="283"/>
                  </a:lnTo>
                  <a:lnTo>
                    <a:pt x="2438" y="227"/>
                  </a:lnTo>
                  <a:lnTo>
                    <a:pt x="2381" y="227"/>
                  </a:lnTo>
                  <a:lnTo>
                    <a:pt x="2381" y="170"/>
                  </a:lnTo>
                  <a:lnTo>
                    <a:pt x="2268" y="170"/>
                  </a:lnTo>
                  <a:lnTo>
                    <a:pt x="2268" y="340"/>
                  </a:lnTo>
                  <a:lnTo>
                    <a:pt x="2211" y="340"/>
                  </a:lnTo>
                  <a:lnTo>
                    <a:pt x="2211" y="453"/>
                  </a:lnTo>
                  <a:lnTo>
                    <a:pt x="2098" y="453"/>
                  </a:lnTo>
                  <a:lnTo>
                    <a:pt x="2098" y="397"/>
                  </a:lnTo>
                  <a:lnTo>
                    <a:pt x="2041" y="397"/>
                  </a:lnTo>
                  <a:lnTo>
                    <a:pt x="2041" y="340"/>
                  </a:lnTo>
                  <a:lnTo>
                    <a:pt x="1985" y="340"/>
                  </a:lnTo>
                  <a:lnTo>
                    <a:pt x="1985" y="397"/>
                  </a:lnTo>
                  <a:lnTo>
                    <a:pt x="1871" y="397"/>
                  </a:lnTo>
                  <a:lnTo>
                    <a:pt x="1871" y="227"/>
                  </a:lnTo>
                  <a:lnTo>
                    <a:pt x="1871" y="170"/>
                  </a:lnTo>
                  <a:lnTo>
                    <a:pt x="1701" y="170"/>
                  </a:lnTo>
                  <a:lnTo>
                    <a:pt x="1701" y="113"/>
                  </a:lnTo>
                  <a:lnTo>
                    <a:pt x="1588" y="113"/>
                  </a:lnTo>
                  <a:lnTo>
                    <a:pt x="1588" y="170"/>
                  </a:lnTo>
                  <a:lnTo>
                    <a:pt x="1474" y="170"/>
                  </a:lnTo>
                  <a:lnTo>
                    <a:pt x="1474" y="0"/>
                  </a:lnTo>
                  <a:lnTo>
                    <a:pt x="1418" y="0"/>
                  </a:lnTo>
                  <a:lnTo>
                    <a:pt x="1418" y="56"/>
                  </a:lnTo>
                  <a:lnTo>
                    <a:pt x="1361" y="56"/>
                  </a:lnTo>
                  <a:lnTo>
                    <a:pt x="1361" y="170"/>
                  </a:lnTo>
                  <a:lnTo>
                    <a:pt x="1304" y="170"/>
                  </a:lnTo>
                  <a:lnTo>
                    <a:pt x="1304" y="283"/>
                  </a:lnTo>
                  <a:lnTo>
                    <a:pt x="1247" y="283"/>
                  </a:lnTo>
                  <a:lnTo>
                    <a:pt x="1247" y="397"/>
                  </a:lnTo>
                  <a:lnTo>
                    <a:pt x="1077" y="397"/>
                  </a:lnTo>
                  <a:lnTo>
                    <a:pt x="1021" y="397"/>
                  </a:lnTo>
                  <a:lnTo>
                    <a:pt x="1021" y="453"/>
                  </a:lnTo>
                  <a:lnTo>
                    <a:pt x="850" y="453"/>
                  </a:lnTo>
                  <a:lnTo>
                    <a:pt x="850" y="397"/>
                  </a:lnTo>
                  <a:lnTo>
                    <a:pt x="737" y="397"/>
                  </a:lnTo>
                  <a:lnTo>
                    <a:pt x="73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170" y="283"/>
                  </a:lnTo>
                  <a:lnTo>
                    <a:pt x="170" y="340"/>
                  </a:lnTo>
                  <a:lnTo>
                    <a:pt x="113" y="340"/>
                  </a:lnTo>
                  <a:lnTo>
                    <a:pt x="113" y="397"/>
                  </a:lnTo>
                  <a:lnTo>
                    <a:pt x="57" y="397"/>
                  </a:lnTo>
                  <a:lnTo>
                    <a:pt x="57" y="453"/>
                  </a:lnTo>
                  <a:lnTo>
                    <a:pt x="0" y="453"/>
                  </a:lnTo>
                  <a:lnTo>
                    <a:pt x="0" y="623"/>
                  </a:lnTo>
                  <a:lnTo>
                    <a:pt x="57" y="623"/>
                  </a:lnTo>
                  <a:lnTo>
                    <a:pt x="57" y="794"/>
                  </a:lnTo>
                  <a:lnTo>
                    <a:pt x="170" y="794"/>
                  </a:lnTo>
                  <a:lnTo>
                    <a:pt x="170" y="850"/>
                  </a:lnTo>
                  <a:lnTo>
                    <a:pt x="227" y="850"/>
                  </a:lnTo>
                  <a:lnTo>
                    <a:pt x="227" y="907"/>
                  </a:lnTo>
                  <a:lnTo>
                    <a:pt x="340" y="907"/>
                  </a:lnTo>
                  <a:lnTo>
                    <a:pt x="340" y="850"/>
                  </a:lnTo>
                  <a:lnTo>
                    <a:pt x="567" y="850"/>
                  </a:lnTo>
                  <a:lnTo>
                    <a:pt x="567" y="907"/>
                  </a:lnTo>
                  <a:lnTo>
                    <a:pt x="680" y="907"/>
                  </a:lnTo>
                  <a:lnTo>
                    <a:pt x="680" y="964"/>
                  </a:lnTo>
                  <a:lnTo>
                    <a:pt x="794" y="964"/>
                  </a:lnTo>
                  <a:lnTo>
                    <a:pt x="794" y="1020"/>
                  </a:lnTo>
                  <a:lnTo>
                    <a:pt x="850" y="1020"/>
                  </a:lnTo>
                  <a:lnTo>
                    <a:pt x="850" y="1077"/>
                  </a:lnTo>
                  <a:lnTo>
                    <a:pt x="964" y="1077"/>
                  </a:lnTo>
                  <a:lnTo>
                    <a:pt x="964" y="1190"/>
                  </a:lnTo>
                  <a:lnTo>
                    <a:pt x="1077" y="1190"/>
                  </a:lnTo>
                  <a:lnTo>
                    <a:pt x="1077" y="1247"/>
                  </a:lnTo>
                  <a:lnTo>
                    <a:pt x="1247" y="1247"/>
                  </a:lnTo>
                  <a:lnTo>
                    <a:pt x="1247" y="1190"/>
                  </a:lnTo>
                  <a:lnTo>
                    <a:pt x="1304" y="1190"/>
                  </a:lnTo>
                  <a:lnTo>
                    <a:pt x="1304" y="1077"/>
                  </a:lnTo>
                  <a:lnTo>
                    <a:pt x="1474" y="1077"/>
                  </a:lnTo>
                  <a:lnTo>
                    <a:pt x="1474" y="1020"/>
                  </a:lnTo>
                  <a:lnTo>
                    <a:pt x="1588" y="1020"/>
                  </a:lnTo>
                  <a:lnTo>
                    <a:pt x="1588" y="1077"/>
                  </a:lnTo>
                  <a:lnTo>
                    <a:pt x="1644" y="1077"/>
                  </a:lnTo>
                  <a:lnTo>
                    <a:pt x="1644" y="1190"/>
                  </a:lnTo>
                  <a:lnTo>
                    <a:pt x="1531" y="1190"/>
                  </a:lnTo>
                  <a:lnTo>
                    <a:pt x="1531" y="1417"/>
                  </a:lnTo>
                  <a:lnTo>
                    <a:pt x="1474" y="1417"/>
                  </a:lnTo>
                  <a:lnTo>
                    <a:pt x="1474" y="1474"/>
                  </a:lnTo>
                  <a:lnTo>
                    <a:pt x="1531" y="1474"/>
                  </a:lnTo>
                  <a:lnTo>
                    <a:pt x="1531" y="1531"/>
                  </a:lnTo>
                  <a:lnTo>
                    <a:pt x="1588" y="1531"/>
                  </a:lnTo>
                  <a:lnTo>
                    <a:pt x="1588" y="1644"/>
                  </a:lnTo>
                  <a:lnTo>
                    <a:pt x="1644" y="1644"/>
                  </a:lnTo>
                  <a:lnTo>
                    <a:pt x="1644" y="1701"/>
                  </a:lnTo>
                  <a:lnTo>
                    <a:pt x="1814" y="1701"/>
                  </a:lnTo>
                  <a:lnTo>
                    <a:pt x="1814" y="1361"/>
                  </a:lnTo>
                  <a:lnTo>
                    <a:pt x="1871" y="1361"/>
                  </a:lnTo>
                  <a:lnTo>
                    <a:pt x="1871" y="1304"/>
                  </a:lnTo>
                  <a:lnTo>
                    <a:pt x="1928" y="1304"/>
                  </a:lnTo>
                  <a:lnTo>
                    <a:pt x="1928" y="1247"/>
                  </a:lnTo>
                  <a:lnTo>
                    <a:pt x="1985" y="1247"/>
                  </a:lnTo>
                  <a:lnTo>
                    <a:pt x="1985" y="1190"/>
                  </a:lnTo>
                  <a:lnTo>
                    <a:pt x="2041" y="1190"/>
                  </a:lnTo>
                  <a:lnTo>
                    <a:pt x="2041" y="1134"/>
                  </a:lnTo>
                  <a:lnTo>
                    <a:pt x="1928" y="1134"/>
                  </a:lnTo>
                  <a:lnTo>
                    <a:pt x="1928" y="1077"/>
                  </a:lnTo>
                  <a:lnTo>
                    <a:pt x="1985" y="1077"/>
                  </a:lnTo>
                  <a:lnTo>
                    <a:pt x="1985" y="907"/>
                  </a:lnTo>
                  <a:lnTo>
                    <a:pt x="1701" y="907"/>
                  </a:lnTo>
                  <a:lnTo>
                    <a:pt x="1701" y="737"/>
                  </a:lnTo>
                  <a:lnTo>
                    <a:pt x="1644" y="737"/>
                  </a:lnTo>
                  <a:lnTo>
                    <a:pt x="1644" y="680"/>
                  </a:lnTo>
                  <a:lnTo>
                    <a:pt x="1701" y="680"/>
                  </a:lnTo>
                  <a:lnTo>
                    <a:pt x="1701" y="623"/>
                  </a:lnTo>
                  <a:lnTo>
                    <a:pt x="1871" y="623"/>
                  </a:lnTo>
                  <a:lnTo>
                    <a:pt x="1871" y="510"/>
                  </a:lnTo>
                  <a:lnTo>
                    <a:pt x="1928" y="510"/>
                  </a:lnTo>
                  <a:lnTo>
                    <a:pt x="1928" y="623"/>
                  </a:lnTo>
                  <a:lnTo>
                    <a:pt x="2041" y="623"/>
                  </a:lnTo>
                  <a:lnTo>
                    <a:pt x="2041" y="680"/>
                  </a:lnTo>
                  <a:lnTo>
                    <a:pt x="2098" y="680"/>
                  </a:lnTo>
                  <a:lnTo>
                    <a:pt x="2098" y="567"/>
                  </a:lnTo>
                  <a:lnTo>
                    <a:pt x="2211" y="567"/>
                  </a:lnTo>
                  <a:lnTo>
                    <a:pt x="2211" y="510"/>
                  </a:lnTo>
                  <a:lnTo>
                    <a:pt x="2381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1" name="Freeform 293">
              <a:extLst>
                <a:ext uri="{FF2B5EF4-FFF2-40B4-BE49-F238E27FC236}">
                  <a16:creationId xmlns:a16="http://schemas.microsoft.com/office/drawing/2014/main" id="{7E140F29-292F-46A1-84EF-01E843A5972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1254"/>
              <a:ext cx="1134" cy="850"/>
            </a:xfrm>
            <a:custGeom>
              <a:avLst/>
              <a:gdLst>
                <a:gd name="T0" fmla="*/ 57 w 1134"/>
                <a:gd name="T1" fmla="*/ 283 h 850"/>
                <a:gd name="T2" fmla="*/ 57 w 1134"/>
                <a:gd name="T3" fmla="*/ 397 h 850"/>
                <a:gd name="T4" fmla="*/ 0 w 1134"/>
                <a:gd name="T5" fmla="*/ 397 h 850"/>
                <a:gd name="T6" fmla="*/ 0 w 1134"/>
                <a:gd name="T7" fmla="*/ 567 h 850"/>
                <a:gd name="T8" fmla="*/ 170 w 1134"/>
                <a:gd name="T9" fmla="*/ 567 h 850"/>
                <a:gd name="T10" fmla="*/ 170 w 1134"/>
                <a:gd name="T11" fmla="*/ 737 h 850"/>
                <a:gd name="T12" fmla="*/ 227 w 1134"/>
                <a:gd name="T13" fmla="*/ 737 h 850"/>
                <a:gd name="T14" fmla="*/ 227 w 1134"/>
                <a:gd name="T15" fmla="*/ 793 h 850"/>
                <a:gd name="T16" fmla="*/ 397 w 1134"/>
                <a:gd name="T17" fmla="*/ 793 h 850"/>
                <a:gd name="T18" fmla="*/ 397 w 1134"/>
                <a:gd name="T19" fmla="*/ 850 h 850"/>
                <a:gd name="T20" fmla="*/ 567 w 1134"/>
                <a:gd name="T21" fmla="*/ 850 h 850"/>
                <a:gd name="T22" fmla="*/ 567 w 1134"/>
                <a:gd name="T23" fmla="*/ 737 h 850"/>
                <a:gd name="T24" fmla="*/ 681 w 1134"/>
                <a:gd name="T25" fmla="*/ 737 h 850"/>
                <a:gd name="T26" fmla="*/ 681 w 1134"/>
                <a:gd name="T27" fmla="*/ 680 h 850"/>
                <a:gd name="T28" fmla="*/ 737 w 1134"/>
                <a:gd name="T29" fmla="*/ 680 h 850"/>
                <a:gd name="T30" fmla="*/ 737 w 1134"/>
                <a:gd name="T31" fmla="*/ 623 h 850"/>
                <a:gd name="T32" fmla="*/ 794 w 1134"/>
                <a:gd name="T33" fmla="*/ 623 h 850"/>
                <a:gd name="T34" fmla="*/ 794 w 1134"/>
                <a:gd name="T35" fmla="*/ 567 h 850"/>
                <a:gd name="T36" fmla="*/ 851 w 1134"/>
                <a:gd name="T37" fmla="*/ 567 h 850"/>
                <a:gd name="T38" fmla="*/ 851 w 1134"/>
                <a:gd name="T39" fmla="*/ 453 h 850"/>
                <a:gd name="T40" fmla="*/ 1021 w 1134"/>
                <a:gd name="T41" fmla="*/ 453 h 850"/>
                <a:gd name="T42" fmla="*/ 1021 w 1134"/>
                <a:gd name="T43" fmla="*/ 226 h 850"/>
                <a:gd name="T44" fmla="*/ 1134 w 1134"/>
                <a:gd name="T45" fmla="*/ 226 h 850"/>
                <a:gd name="T46" fmla="*/ 1134 w 1134"/>
                <a:gd name="T47" fmla="*/ 113 h 850"/>
                <a:gd name="T48" fmla="*/ 1078 w 1134"/>
                <a:gd name="T49" fmla="*/ 113 h 850"/>
                <a:gd name="T50" fmla="*/ 1078 w 1134"/>
                <a:gd name="T51" fmla="*/ 56 h 850"/>
                <a:gd name="T52" fmla="*/ 964 w 1134"/>
                <a:gd name="T53" fmla="*/ 56 h 850"/>
                <a:gd name="T54" fmla="*/ 964 w 1134"/>
                <a:gd name="T55" fmla="*/ 113 h 850"/>
                <a:gd name="T56" fmla="*/ 794 w 1134"/>
                <a:gd name="T57" fmla="*/ 113 h 850"/>
                <a:gd name="T58" fmla="*/ 794 w 1134"/>
                <a:gd name="T59" fmla="*/ 226 h 850"/>
                <a:gd name="T60" fmla="*/ 737 w 1134"/>
                <a:gd name="T61" fmla="*/ 226 h 850"/>
                <a:gd name="T62" fmla="*/ 737 w 1134"/>
                <a:gd name="T63" fmla="*/ 283 h 850"/>
                <a:gd name="T64" fmla="*/ 567 w 1134"/>
                <a:gd name="T65" fmla="*/ 283 h 850"/>
                <a:gd name="T66" fmla="*/ 567 w 1134"/>
                <a:gd name="T67" fmla="*/ 226 h 850"/>
                <a:gd name="T68" fmla="*/ 454 w 1134"/>
                <a:gd name="T69" fmla="*/ 226 h 850"/>
                <a:gd name="T70" fmla="*/ 454 w 1134"/>
                <a:gd name="T71" fmla="*/ 113 h 850"/>
                <a:gd name="T72" fmla="*/ 340 w 1134"/>
                <a:gd name="T73" fmla="*/ 113 h 850"/>
                <a:gd name="T74" fmla="*/ 340 w 1134"/>
                <a:gd name="T75" fmla="*/ 56 h 850"/>
                <a:gd name="T76" fmla="*/ 284 w 1134"/>
                <a:gd name="T77" fmla="*/ 56 h 850"/>
                <a:gd name="T78" fmla="*/ 284 w 1134"/>
                <a:gd name="T79" fmla="*/ 0 h 850"/>
                <a:gd name="T80" fmla="*/ 170 w 1134"/>
                <a:gd name="T81" fmla="*/ 0 h 850"/>
                <a:gd name="T82" fmla="*/ 170 w 1134"/>
                <a:gd name="T83" fmla="*/ 113 h 850"/>
                <a:gd name="T84" fmla="*/ 227 w 1134"/>
                <a:gd name="T85" fmla="*/ 113 h 850"/>
                <a:gd name="T86" fmla="*/ 227 w 1134"/>
                <a:gd name="T87" fmla="*/ 170 h 850"/>
                <a:gd name="T88" fmla="*/ 170 w 1134"/>
                <a:gd name="T89" fmla="*/ 170 h 850"/>
                <a:gd name="T90" fmla="*/ 170 w 1134"/>
                <a:gd name="T91" fmla="*/ 283 h 850"/>
                <a:gd name="T92" fmla="*/ 57 w 1134"/>
                <a:gd name="T93" fmla="*/ 283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134" h="850">
                  <a:moveTo>
                    <a:pt x="57" y="283"/>
                  </a:moveTo>
                  <a:lnTo>
                    <a:pt x="57" y="397"/>
                  </a:lnTo>
                  <a:lnTo>
                    <a:pt x="0" y="397"/>
                  </a:lnTo>
                  <a:lnTo>
                    <a:pt x="0" y="567"/>
                  </a:lnTo>
                  <a:lnTo>
                    <a:pt x="170" y="567"/>
                  </a:lnTo>
                  <a:lnTo>
                    <a:pt x="170" y="737"/>
                  </a:lnTo>
                  <a:lnTo>
                    <a:pt x="227" y="737"/>
                  </a:lnTo>
                  <a:lnTo>
                    <a:pt x="227" y="793"/>
                  </a:lnTo>
                  <a:lnTo>
                    <a:pt x="397" y="793"/>
                  </a:lnTo>
                  <a:lnTo>
                    <a:pt x="397" y="850"/>
                  </a:lnTo>
                  <a:lnTo>
                    <a:pt x="567" y="850"/>
                  </a:lnTo>
                  <a:lnTo>
                    <a:pt x="567" y="737"/>
                  </a:lnTo>
                  <a:lnTo>
                    <a:pt x="681" y="737"/>
                  </a:lnTo>
                  <a:lnTo>
                    <a:pt x="681" y="680"/>
                  </a:lnTo>
                  <a:lnTo>
                    <a:pt x="737" y="680"/>
                  </a:lnTo>
                  <a:lnTo>
                    <a:pt x="737" y="623"/>
                  </a:lnTo>
                  <a:lnTo>
                    <a:pt x="794" y="623"/>
                  </a:lnTo>
                  <a:lnTo>
                    <a:pt x="794" y="567"/>
                  </a:lnTo>
                  <a:lnTo>
                    <a:pt x="851" y="567"/>
                  </a:lnTo>
                  <a:lnTo>
                    <a:pt x="851" y="453"/>
                  </a:lnTo>
                  <a:lnTo>
                    <a:pt x="1021" y="453"/>
                  </a:lnTo>
                  <a:lnTo>
                    <a:pt x="1021" y="226"/>
                  </a:lnTo>
                  <a:lnTo>
                    <a:pt x="1134" y="226"/>
                  </a:lnTo>
                  <a:lnTo>
                    <a:pt x="1134" y="113"/>
                  </a:lnTo>
                  <a:lnTo>
                    <a:pt x="1078" y="113"/>
                  </a:lnTo>
                  <a:lnTo>
                    <a:pt x="1078" y="56"/>
                  </a:lnTo>
                  <a:lnTo>
                    <a:pt x="964" y="56"/>
                  </a:lnTo>
                  <a:lnTo>
                    <a:pt x="964" y="113"/>
                  </a:lnTo>
                  <a:lnTo>
                    <a:pt x="794" y="113"/>
                  </a:lnTo>
                  <a:lnTo>
                    <a:pt x="794" y="226"/>
                  </a:lnTo>
                  <a:lnTo>
                    <a:pt x="737" y="226"/>
                  </a:lnTo>
                  <a:lnTo>
                    <a:pt x="737" y="283"/>
                  </a:lnTo>
                  <a:lnTo>
                    <a:pt x="567" y="283"/>
                  </a:lnTo>
                  <a:lnTo>
                    <a:pt x="567" y="226"/>
                  </a:lnTo>
                  <a:lnTo>
                    <a:pt x="454" y="226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57" y="28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2" name="Freeform 294">
              <a:extLst>
                <a:ext uri="{FF2B5EF4-FFF2-40B4-BE49-F238E27FC236}">
                  <a16:creationId xmlns:a16="http://schemas.microsoft.com/office/drawing/2014/main" id="{4D2B03AF-FD63-4075-B78F-454F41AF67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20"/>
              <a:ext cx="623" cy="1134"/>
            </a:xfrm>
            <a:custGeom>
              <a:avLst/>
              <a:gdLst>
                <a:gd name="T0" fmla="*/ 0 w 623"/>
                <a:gd name="T1" fmla="*/ 1020 h 1134"/>
                <a:gd name="T2" fmla="*/ 113 w 623"/>
                <a:gd name="T3" fmla="*/ 1020 h 1134"/>
                <a:gd name="T4" fmla="*/ 113 w 623"/>
                <a:gd name="T5" fmla="*/ 1077 h 1134"/>
                <a:gd name="T6" fmla="*/ 228 w 623"/>
                <a:gd name="T7" fmla="*/ 1077 h 1134"/>
                <a:gd name="T8" fmla="*/ 227 w 623"/>
                <a:gd name="T9" fmla="*/ 1134 h 1134"/>
                <a:gd name="T10" fmla="*/ 397 w 623"/>
                <a:gd name="T11" fmla="*/ 1134 h 1134"/>
                <a:gd name="T12" fmla="*/ 397 w 623"/>
                <a:gd name="T13" fmla="*/ 1077 h 1134"/>
                <a:gd name="T14" fmla="*/ 397 w 623"/>
                <a:gd name="T15" fmla="*/ 793 h 1134"/>
                <a:gd name="T16" fmla="*/ 340 w 623"/>
                <a:gd name="T17" fmla="*/ 793 h 1134"/>
                <a:gd name="T18" fmla="*/ 340 w 623"/>
                <a:gd name="T19" fmla="*/ 623 h 1134"/>
                <a:gd name="T20" fmla="*/ 397 w 623"/>
                <a:gd name="T21" fmla="*/ 623 h 1134"/>
                <a:gd name="T22" fmla="*/ 397 w 623"/>
                <a:gd name="T23" fmla="*/ 567 h 1134"/>
                <a:gd name="T24" fmla="*/ 453 w 623"/>
                <a:gd name="T25" fmla="*/ 567 h 1134"/>
                <a:gd name="T26" fmla="*/ 453 w 623"/>
                <a:gd name="T27" fmla="*/ 510 h 1134"/>
                <a:gd name="T28" fmla="*/ 510 w 623"/>
                <a:gd name="T29" fmla="*/ 510 h 1134"/>
                <a:gd name="T30" fmla="*/ 510 w 623"/>
                <a:gd name="T31" fmla="*/ 453 h 1134"/>
                <a:gd name="T32" fmla="*/ 623 w 623"/>
                <a:gd name="T33" fmla="*/ 453 h 1134"/>
                <a:gd name="T34" fmla="*/ 623 w 623"/>
                <a:gd name="T35" fmla="*/ 283 h 1134"/>
                <a:gd name="T36" fmla="*/ 510 w 623"/>
                <a:gd name="T37" fmla="*/ 283 h 1134"/>
                <a:gd name="T38" fmla="*/ 510 w 623"/>
                <a:gd name="T39" fmla="*/ 226 h 1134"/>
                <a:gd name="T40" fmla="*/ 453 w 623"/>
                <a:gd name="T41" fmla="*/ 226 h 1134"/>
                <a:gd name="T42" fmla="*/ 453 w 623"/>
                <a:gd name="T43" fmla="*/ 56 h 1134"/>
                <a:gd name="T44" fmla="*/ 340 w 623"/>
                <a:gd name="T45" fmla="*/ 56 h 1134"/>
                <a:gd name="T46" fmla="*/ 340 w 623"/>
                <a:gd name="T47" fmla="*/ 0 h 1134"/>
                <a:gd name="T48" fmla="*/ 283 w 623"/>
                <a:gd name="T49" fmla="*/ 0 h 1134"/>
                <a:gd name="T50" fmla="*/ 283 w 623"/>
                <a:gd name="T51" fmla="*/ 283 h 1134"/>
                <a:gd name="T52" fmla="*/ 170 w 623"/>
                <a:gd name="T53" fmla="*/ 283 h 1134"/>
                <a:gd name="T54" fmla="*/ 170 w 623"/>
                <a:gd name="T55" fmla="*/ 397 h 1134"/>
                <a:gd name="T56" fmla="*/ 227 w 623"/>
                <a:gd name="T57" fmla="*/ 397 h 1134"/>
                <a:gd name="T58" fmla="*/ 227 w 623"/>
                <a:gd name="T59" fmla="*/ 510 h 1134"/>
                <a:gd name="T60" fmla="*/ 113 w 623"/>
                <a:gd name="T61" fmla="*/ 510 h 1134"/>
                <a:gd name="T62" fmla="*/ 113 w 623"/>
                <a:gd name="T63" fmla="*/ 567 h 1134"/>
                <a:gd name="T64" fmla="*/ 56 w 623"/>
                <a:gd name="T65" fmla="*/ 567 h 1134"/>
                <a:gd name="T66" fmla="*/ 56 w 623"/>
                <a:gd name="T67" fmla="*/ 680 h 1134"/>
                <a:gd name="T68" fmla="*/ 0 w 623"/>
                <a:gd name="T69" fmla="*/ 680 h 1134"/>
                <a:gd name="T70" fmla="*/ 0 w 623"/>
                <a:gd name="T71" fmla="*/ 793 h 1134"/>
                <a:gd name="T72" fmla="*/ 56 w 623"/>
                <a:gd name="T73" fmla="*/ 793 h 1134"/>
                <a:gd name="T74" fmla="*/ 56 w 623"/>
                <a:gd name="T75" fmla="*/ 907 h 1134"/>
                <a:gd name="T76" fmla="*/ 0 w 623"/>
                <a:gd name="T77" fmla="*/ 907 h 1134"/>
                <a:gd name="T78" fmla="*/ 0 w 623"/>
                <a:gd name="T79" fmla="*/ 102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23" h="1134">
                  <a:moveTo>
                    <a:pt x="0" y="1020"/>
                  </a:moveTo>
                  <a:lnTo>
                    <a:pt x="113" y="1020"/>
                  </a:lnTo>
                  <a:lnTo>
                    <a:pt x="113" y="1077"/>
                  </a:lnTo>
                  <a:lnTo>
                    <a:pt x="228" y="1077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077"/>
                  </a:lnTo>
                  <a:lnTo>
                    <a:pt x="397" y="793"/>
                  </a:lnTo>
                  <a:lnTo>
                    <a:pt x="340" y="793"/>
                  </a:lnTo>
                  <a:lnTo>
                    <a:pt x="340" y="623"/>
                  </a:lnTo>
                  <a:lnTo>
                    <a:pt x="397" y="623"/>
                  </a:lnTo>
                  <a:lnTo>
                    <a:pt x="397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283"/>
                  </a:lnTo>
                  <a:lnTo>
                    <a:pt x="510" y="283"/>
                  </a:lnTo>
                  <a:lnTo>
                    <a:pt x="510" y="226"/>
                  </a:lnTo>
                  <a:lnTo>
                    <a:pt x="453" y="226"/>
                  </a:lnTo>
                  <a:lnTo>
                    <a:pt x="453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83" y="0"/>
                  </a:lnTo>
                  <a:lnTo>
                    <a:pt x="283" y="283"/>
                  </a:lnTo>
                  <a:lnTo>
                    <a:pt x="170" y="283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56" y="793"/>
                  </a:lnTo>
                  <a:lnTo>
                    <a:pt x="56" y="907"/>
                  </a:lnTo>
                  <a:lnTo>
                    <a:pt x="0" y="907"/>
                  </a:lnTo>
                  <a:lnTo>
                    <a:pt x="0" y="102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3" name="Freeform 295">
              <a:extLst>
                <a:ext uri="{FF2B5EF4-FFF2-40B4-BE49-F238E27FC236}">
                  <a16:creationId xmlns:a16="http://schemas.microsoft.com/office/drawing/2014/main" id="{4368695B-25C3-46E2-91FB-044CCAACF6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2161"/>
              <a:ext cx="567" cy="624"/>
            </a:xfrm>
            <a:custGeom>
              <a:avLst/>
              <a:gdLst>
                <a:gd name="T0" fmla="*/ 56 w 567"/>
                <a:gd name="T1" fmla="*/ 0 h 624"/>
                <a:gd name="T2" fmla="*/ 56 w 567"/>
                <a:gd name="T3" fmla="*/ 57 h 624"/>
                <a:gd name="T4" fmla="*/ 0 w 567"/>
                <a:gd name="T5" fmla="*/ 57 h 624"/>
                <a:gd name="T6" fmla="*/ 0 w 567"/>
                <a:gd name="T7" fmla="*/ 113 h 624"/>
                <a:gd name="T8" fmla="*/ 56 w 567"/>
                <a:gd name="T9" fmla="*/ 113 h 624"/>
                <a:gd name="T10" fmla="*/ 56 w 567"/>
                <a:gd name="T11" fmla="*/ 510 h 624"/>
                <a:gd name="T12" fmla="*/ 113 w 567"/>
                <a:gd name="T13" fmla="*/ 510 h 624"/>
                <a:gd name="T14" fmla="*/ 113 w 567"/>
                <a:gd name="T15" fmla="*/ 624 h 624"/>
                <a:gd name="T16" fmla="*/ 340 w 567"/>
                <a:gd name="T17" fmla="*/ 624 h 624"/>
                <a:gd name="T18" fmla="*/ 340 w 567"/>
                <a:gd name="T19" fmla="*/ 567 h 624"/>
                <a:gd name="T20" fmla="*/ 567 w 567"/>
                <a:gd name="T21" fmla="*/ 567 h 624"/>
                <a:gd name="T22" fmla="*/ 567 w 567"/>
                <a:gd name="T23" fmla="*/ 453 h 624"/>
                <a:gd name="T24" fmla="*/ 453 w 567"/>
                <a:gd name="T25" fmla="*/ 453 h 624"/>
                <a:gd name="T26" fmla="*/ 453 w 567"/>
                <a:gd name="T27" fmla="*/ 283 h 624"/>
                <a:gd name="T28" fmla="*/ 340 w 567"/>
                <a:gd name="T29" fmla="*/ 283 h 624"/>
                <a:gd name="T30" fmla="*/ 340 w 567"/>
                <a:gd name="T31" fmla="*/ 170 h 624"/>
                <a:gd name="T32" fmla="*/ 283 w 567"/>
                <a:gd name="T33" fmla="*/ 170 h 624"/>
                <a:gd name="T34" fmla="*/ 283 w 567"/>
                <a:gd name="T35" fmla="*/ 113 h 624"/>
                <a:gd name="T36" fmla="*/ 227 w 567"/>
                <a:gd name="T37" fmla="*/ 113 h 624"/>
                <a:gd name="T38" fmla="*/ 227 w 567"/>
                <a:gd name="T39" fmla="*/ 57 h 624"/>
                <a:gd name="T40" fmla="*/ 113 w 567"/>
                <a:gd name="T41" fmla="*/ 57 h 624"/>
                <a:gd name="T42" fmla="*/ 113 w 567"/>
                <a:gd name="T43" fmla="*/ 0 h 624"/>
                <a:gd name="T44" fmla="*/ 56 w 567"/>
                <a:gd name="T45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67" h="624">
                  <a:moveTo>
                    <a:pt x="56" y="0"/>
                  </a:moveTo>
                  <a:lnTo>
                    <a:pt x="56" y="57"/>
                  </a:lnTo>
                  <a:lnTo>
                    <a:pt x="0" y="57"/>
                  </a:lnTo>
                  <a:lnTo>
                    <a:pt x="0" y="113"/>
                  </a:lnTo>
                  <a:lnTo>
                    <a:pt x="56" y="113"/>
                  </a:lnTo>
                  <a:lnTo>
                    <a:pt x="56" y="510"/>
                  </a:lnTo>
                  <a:lnTo>
                    <a:pt x="113" y="510"/>
                  </a:lnTo>
                  <a:lnTo>
                    <a:pt x="11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3"/>
                  </a:lnTo>
                  <a:lnTo>
                    <a:pt x="453" y="453"/>
                  </a:lnTo>
                  <a:lnTo>
                    <a:pt x="453" y="283"/>
                  </a:lnTo>
                  <a:lnTo>
                    <a:pt x="340" y="283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" name="Freeform 296">
              <a:extLst>
                <a:ext uri="{FF2B5EF4-FFF2-40B4-BE49-F238E27FC236}">
                  <a16:creationId xmlns:a16="http://schemas.microsoft.com/office/drawing/2014/main" id="{5F9F9055-F41A-4421-A546-4532987973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1821"/>
              <a:ext cx="397" cy="453"/>
            </a:xfrm>
            <a:custGeom>
              <a:avLst/>
              <a:gdLst>
                <a:gd name="T0" fmla="*/ 170 w 397"/>
                <a:gd name="T1" fmla="*/ 0 h 453"/>
                <a:gd name="T2" fmla="*/ 170 w 397"/>
                <a:gd name="T3" fmla="*/ 113 h 453"/>
                <a:gd name="T4" fmla="*/ 0 w 397"/>
                <a:gd name="T5" fmla="*/ 113 h 453"/>
                <a:gd name="T6" fmla="*/ 0 w 397"/>
                <a:gd name="T7" fmla="*/ 397 h 453"/>
                <a:gd name="T8" fmla="*/ 114 w 397"/>
                <a:gd name="T9" fmla="*/ 397 h 453"/>
                <a:gd name="T10" fmla="*/ 114 w 397"/>
                <a:gd name="T11" fmla="*/ 453 h 453"/>
                <a:gd name="T12" fmla="*/ 227 w 397"/>
                <a:gd name="T13" fmla="*/ 453 h 453"/>
                <a:gd name="T14" fmla="*/ 227 w 397"/>
                <a:gd name="T15" fmla="*/ 340 h 453"/>
                <a:gd name="T16" fmla="*/ 284 w 397"/>
                <a:gd name="T17" fmla="*/ 340 h 453"/>
                <a:gd name="T18" fmla="*/ 284 w 397"/>
                <a:gd name="T19" fmla="*/ 397 h 453"/>
                <a:gd name="T20" fmla="*/ 397 w 397"/>
                <a:gd name="T21" fmla="*/ 397 h 453"/>
                <a:gd name="T22" fmla="*/ 397 w 397"/>
                <a:gd name="T23" fmla="*/ 170 h 453"/>
                <a:gd name="T24" fmla="*/ 340 w 397"/>
                <a:gd name="T25" fmla="*/ 170 h 453"/>
                <a:gd name="T26" fmla="*/ 340 w 397"/>
                <a:gd name="T27" fmla="*/ 56 h 453"/>
                <a:gd name="T28" fmla="*/ 340 w 397"/>
                <a:gd name="T29" fmla="*/ 0 h 453"/>
                <a:gd name="T30" fmla="*/ 170 w 397"/>
                <a:gd name="T31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97" h="453">
                  <a:moveTo>
                    <a:pt x="170" y="0"/>
                  </a:moveTo>
                  <a:lnTo>
                    <a:pt x="170" y="113"/>
                  </a:lnTo>
                  <a:lnTo>
                    <a:pt x="0" y="113"/>
                  </a:lnTo>
                  <a:lnTo>
                    <a:pt x="0" y="397"/>
                  </a:lnTo>
                  <a:lnTo>
                    <a:pt x="114" y="397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397"/>
                  </a:lnTo>
                  <a:lnTo>
                    <a:pt x="397" y="397"/>
                  </a:lnTo>
                  <a:lnTo>
                    <a:pt x="397" y="170"/>
                  </a:lnTo>
                  <a:lnTo>
                    <a:pt x="340" y="170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5" name="Freeform 297">
              <a:extLst>
                <a:ext uri="{FF2B5EF4-FFF2-40B4-BE49-F238E27FC236}">
                  <a16:creationId xmlns:a16="http://schemas.microsoft.com/office/drawing/2014/main" id="{E502A569-A67A-44A6-8BED-EBF91A2DBFE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1651"/>
              <a:ext cx="227" cy="170"/>
            </a:xfrm>
            <a:custGeom>
              <a:avLst/>
              <a:gdLst>
                <a:gd name="T0" fmla="*/ 227 w 227"/>
                <a:gd name="T1" fmla="*/ 0 h 170"/>
                <a:gd name="T2" fmla="*/ 57 w 227"/>
                <a:gd name="T3" fmla="*/ 0 h 170"/>
                <a:gd name="T4" fmla="*/ 57 w 227"/>
                <a:gd name="T5" fmla="*/ 56 h 170"/>
                <a:gd name="T6" fmla="*/ 0 w 227"/>
                <a:gd name="T7" fmla="*/ 56 h 170"/>
                <a:gd name="T8" fmla="*/ 0 w 227"/>
                <a:gd name="T9" fmla="*/ 170 h 170"/>
                <a:gd name="T10" fmla="*/ 227 w 227"/>
                <a:gd name="T11" fmla="*/ 170 h 170"/>
                <a:gd name="T12" fmla="*/ 227 w 227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70">
                  <a:moveTo>
                    <a:pt x="227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170"/>
                  </a:lnTo>
                  <a:lnTo>
                    <a:pt x="227" y="170"/>
                  </a:lnTo>
                  <a:lnTo>
                    <a:pt x="22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" name="Freeform 298">
              <a:extLst>
                <a:ext uri="{FF2B5EF4-FFF2-40B4-BE49-F238E27FC236}">
                  <a16:creationId xmlns:a16="http://schemas.microsoft.com/office/drawing/2014/main" id="{3E2D13CC-6347-4211-B134-FF7F18DACB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1821"/>
              <a:ext cx="227" cy="113"/>
            </a:xfrm>
            <a:custGeom>
              <a:avLst/>
              <a:gdLst>
                <a:gd name="T0" fmla="*/ 227 w 227"/>
                <a:gd name="T1" fmla="*/ 0 h 113"/>
                <a:gd name="T2" fmla="*/ 0 w 227"/>
                <a:gd name="T3" fmla="*/ 0 h 113"/>
                <a:gd name="T4" fmla="*/ 0 w 227"/>
                <a:gd name="T5" fmla="*/ 56 h 113"/>
                <a:gd name="T6" fmla="*/ 57 w 227"/>
                <a:gd name="T7" fmla="*/ 56 h 113"/>
                <a:gd name="T8" fmla="*/ 57 w 227"/>
                <a:gd name="T9" fmla="*/ 113 h 113"/>
                <a:gd name="T10" fmla="*/ 227 w 227"/>
                <a:gd name="T11" fmla="*/ 113 h 113"/>
                <a:gd name="T12" fmla="*/ 227 w 227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3">
                  <a:moveTo>
                    <a:pt x="227" y="0"/>
                  </a:moveTo>
                  <a:lnTo>
                    <a:pt x="0" y="0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7" name="Freeform 299">
              <a:extLst>
                <a:ext uri="{FF2B5EF4-FFF2-40B4-BE49-F238E27FC236}">
                  <a16:creationId xmlns:a16="http://schemas.microsoft.com/office/drawing/2014/main" id="{A6797246-E6CF-471A-AACF-2102CE81CF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821"/>
              <a:ext cx="283" cy="453"/>
            </a:xfrm>
            <a:custGeom>
              <a:avLst/>
              <a:gdLst>
                <a:gd name="T0" fmla="*/ 226 w 283"/>
                <a:gd name="T1" fmla="*/ 0 h 453"/>
                <a:gd name="T2" fmla="*/ 113 w 283"/>
                <a:gd name="T3" fmla="*/ 0 h 453"/>
                <a:gd name="T4" fmla="*/ 113 w 283"/>
                <a:gd name="T5" fmla="*/ 170 h 453"/>
                <a:gd name="T6" fmla="*/ 56 w 283"/>
                <a:gd name="T7" fmla="*/ 170 h 453"/>
                <a:gd name="T8" fmla="*/ 56 w 283"/>
                <a:gd name="T9" fmla="*/ 226 h 453"/>
                <a:gd name="T10" fmla="*/ 0 w 283"/>
                <a:gd name="T11" fmla="*/ 226 h 453"/>
                <a:gd name="T12" fmla="*/ 0 w 283"/>
                <a:gd name="T13" fmla="*/ 397 h 453"/>
                <a:gd name="T14" fmla="*/ 56 w 283"/>
                <a:gd name="T15" fmla="*/ 397 h 453"/>
                <a:gd name="T16" fmla="*/ 56 w 283"/>
                <a:gd name="T17" fmla="*/ 453 h 453"/>
                <a:gd name="T18" fmla="*/ 170 w 283"/>
                <a:gd name="T19" fmla="*/ 453 h 453"/>
                <a:gd name="T20" fmla="*/ 170 w 283"/>
                <a:gd name="T21" fmla="*/ 397 h 453"/>
                <a:gd name="T22" fmla="*/ 283 w 283"/>
                <a:gd name="T23" fmla="*/ 397 h 453"/>
                <a:gd name="T24" fmla="*/ 283 w 283"/>
                <a:gd name="T25" fmla="*/ 56 h 453"/>
                <a:gd name="T26" fmla="*/ 226 w 283"/>
                <a:gd name="T27" fmla="*/ 56 h 453"/>
                <a:gd name="T28" fmla="*/ 226 w 283"/>
                <a:gd name="T29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83" h="453">
                  <a:moveTo>
                    <a:pt x="226" y="0"/>
                  </a:moveTo>
                  <a:lnTo>
                    <a:pt x="113" y="0"/>
                  </a:lnTo>
                  <a:lnTo>
                    <a:pt x="113" y="170"/>
                  </a:lnTo>
                  <a:lnTo>
                    <a:pt x="56" y="170"/>
                  </a:lnTo>
                  <a:lnTo>
                    <a:pt x="56" y="226"/>
                  </a:lnTo>
                  <a:lnTo>
                    <a:pt x="0" y="226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3"/>
                  </a:lnTo>
                  <a:lnTo>
                    <a:pt x="170" y="453"/>
                  </a:lnTo>
                  <a:lnTo>
                    <a:pt x="170" y="397"/>
                  </a:lnTo>
                  <a:lnTo>
                    <a:pt x="283" y="397"/>
                  </a:lnTo>
                  <a:lnTo>
                    <a:pt x="283" y="56"/>
                  </a:lnTo>
                  <a:lnTo>
                    <a:pt x="226" y="56"/>
                  </a:lnTo>
                  <a:lnTo>
                    <a:pt x="22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8" name="Freeform 300">
              <a:extLst>
                <a:ext uri="{FF2B5EF4-FFF2-40B4-BE49-F238E27FC236}">
                  <a16:creationId xmlns:a16="http://schemas.microsoft.com/office/drawing/2014/main" id="{E401318F-0C8A-4152-8CF7-6FE3B766D0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707"/>
              <a:ext cx="340" cy="284"/>
            </a:xfrm>
            <a:custGeom>
              <a:avLst/>
              <a:gdLst>
                <a:gd name="T0" fmla="*/ 340 w 340"/>
                <a:gd name="T1" fmla="*/ 0 h 284"/>
                <a:gd name="T2" fmla="*/ 57 w 340"/>
                <a:gd name="T3" fmla="*/ 0 h 284"/>
                <a:gd name="T4" fmla="*/ 57 w 340"/>
                <a:gd name="T5" fmla="*/ 57 h 284"/>
                <a:gd name="T6" fmla="*/ 0 w 340"/>
                <a:gd name="T7" fmla="*/ 57 h 284"/>
                <a:gd name="T8" fmla="*/ 0 w 340"/>
                <a:gd name="T9" fmla="*/ 114 h 284"/>
                <a:gd name="T10" fmla="*/ 114 w 340"/>
                <a:gd name="T11" fmla="*/ 114 h 284"/>
                <a:gd name="T12" fmla="*/ 114 w 340"/>
                <a:gd name="T13" fmla="*/ 284 h 284"/>
                <a:gd name="T14" fmla="*/ 227 w 340"/>
                <a:gd name="T15" fmla="*/ 284 h 284"/>
                <a:gd name="T16" fmla="*/ 227 w 340"/>
                <a:gd name="T17" fmla="*/ 114 h 284"/>
                <a:gd name="T18" fmla="*/ 340 w 340"/>
                <a:gd name="T19" fmla="*/ 114 h 284"/>
                <a:gd name="T20" fmla="*/ 340 w 34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284">
                  <a:moveTo>
                    <a:pt x="340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227" y="284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9" name="Freeform 301">
              <a:extLst>
                <a:ext uri="{FF2B5EF4-FFF2-40B4-BE49-F238E27FC236}">
                  <a16:creationId xmlns:a16="http://schemas.microsoft.com/office/drawing/2014/main" id="{9B4542A5-D06F-4DFB-81EA-7AB99D2083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821"/>
              <a:ext cx="170" cy="283"/>
            </a:xfrm>
            <a:custGeom>
              <a:avLst/>
              <a:gdLst>
                <a:gd name="T0" fmla="*/ 0 w 170"/>
                <a:gd name="T1" fmla="*/ 0 h 283"/>
                <a:gd name="T2" fmla="*/ 0 w 170"/>
                <a:gd name="T3" fmla="*/ 283 h 283"/>
                <a:gd name="T4" fmla="*/ 57 w 170"/>
                <a:gd name="T5" fmla="*/ 283 h 283"/>
                <a:gd name="T6" fmla="*/ 57 w 170"/>
                <a:gd name="T7" fmla="*/ 226 h 283"/>
                <a:gd name="T8" fmla="*/ 170 w 170"/>
                <a:gd name="T9" fmla="*/ 226 h 283"/>
                <a:gd name="T10" fmla="*/ 170 w 170"/>
                <a:gd name="T11" fmla="*/ 170 h 283"/>
                <a:gd name="T12" fmla="*/ 114 w 170"/>
                <a:gd name="T13" fmla="*/ 170 h 283"/>
                <a:gd name="T14" fmla="*/ 114 w 170"/>
                <a:gd name="T15" fmla="*/ 0 h 283"/>
                <a:gd name="T16" fmla="*/ 0 w 170"/>
                <a:gd name="T17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283">
                  <a:moveTo>
                    <a:pt x="0" y="0"/>
                  </a:moveTo>
                  <a:lnTo>
                    <a:pt x="0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114" y="170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0" name="Freeform 303">
              <a:extLst>
                <a:ext uri="{FF2B5EF4-FFF2-40B4-BE49-F238E27FC236}">
                  <a16:creationId xmlns:a16="http://schemas.microsoft.com/office/drawing/2014/main" id="{D865A504-4AEC-4A92-96EA-03B3F99665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1254"/>
              <a:ext cx="340" cy="453"/>
            </a:xfrm>
            <a:custGeom>
              <a:avLst/>
              <a:gdLst>
                <a:gd name="T0" fmla="*/ 57 w 340"/>
                <a:gd name="T1" fmla="*/ 0 h 453"/>
                <a:gd name="T2" fmla="*/ 57 w 340"/>
                <a:gd name="T3" fmla="*/ 113 h 453"/>
                <a:gd name="T4" fmla="*/ 114 w 340"/>
                <a:gd name="T5" fmla="*/ 113 h 453"/>
                <a:gd name="T6" fmla="*/ 114 w 340"/>
                <a:gd name="T7" fmla="*/ 226 h 453"/>
                <a:gd name="T8" fmla="*/ 57 w 340"/>
                <a:gd name="T9" fmla="*/ 226 h 453"/>
                <a:gd name="T10" fmla="*/ 57 w 340"/>
                <a:gd name="T11" fmla="*/ 283 h 453"/>
                <a:gd name="T12" fmla="*/ 0 w 340"/>
                <a:gd name="T13" fmla="*/ 283 h 453"/>
                <a:gd name="T14" fmla="*/ 0 w 340"/>
                <a:gd name="T15" fmla="*/ 453 h 453"/>
                <a:gd name="T16" fmla="*/ 227 w 340"/>
                <a:gd name="T17" fmla="*/ 453 h 453"/>
                <a:gd name="T18" fmla="*/ 227 w 340"/>
                <a:gd name="T19" fmla="*/ 397 h 453"/>
                <a:gd name="T20" fmla="*/ 284 w 340"/>
                <a:gd name="T21" fmla="*/ 397 h 453"/>
                <a:gd name="T22" fmla="*/ 284 w 340"/>
                <a:gd name="T23" fmla="*/ 283 h 453"/>
                <a:gd name="T24" fmla="*/ 340 w 340"/>
                <a:gd name="T25" fmla="*/ 283 h 453"/>
                <a:gd name="T26" fmla="*/ 340 w 340"/>
                <a:gd name="T27" fmla="*/ 226 h 453"/>
                <a:gd name="T28" fmla="*/ 284 w 340"/>
                <a:gd name="T29" fmla="*/ 226 h 453"/>
                <a:gd name="T30" fmla="*/ 284 w 340"/>
                <a:gd name="T31" fmla="*/ 170 h 453"/>
                <a:gd name="T32" fmla="*/ 227 w 340"/>
                <a:gd name="T33" fmla="*/ 170 h 453"/>
                <a:gd name="T34" fmla="*/ 227 w 340"/>
                <a:gd name="T35" fmla="*/ 113 h 453"/>
                <a:gd name="T36" fmla="*/ 170 w 340"/>
                <a:gd name="T37" fmla="*/ 113 h 453"/>
                <a:gd name="T38" fmla="*/ 170 w 340"/>
                <a:gd name="T39" fmla="*/ 56 h 453"/>
                <a:gd name="T40" fmla="*/ 114 w 340"/>
                <a:gd name="T41" fmla="*/ 56 h 453"/>
                <a:gd name="T42" fmla="*/ 114 w 340"/>
                <a:gd name="T43" fmla="*/ 0 h 453"/>
                <a:gd name="T44" fmla="*/ 57 w 340"/>
                <a:gd name="T45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0" h="453">
                  <a:moveTo>
                    <a:pt x="57" y="0"/>
                  </a:moveTo>
                  <a:lnTo>
                    <a:pt x="57" y="113"/>
                  </a:lnTo>
                  <a:lnTo>
                    <a:pt x="114" y="113"/>
                  </a:lnTo>
                  <a:lnTo>
                    <a:pt x="114" y="226"/>
                  </a:lnTo>
                  <a:lnTo>
                    <a:pt x="57" y="226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397"/>
                  </a:lnTo>
                  <a:lnTo>
                    <a:pt x="284" y="397"/>
                  </a:lnTo>
                  <a:lnTo>
                    <a:pt x="284" y="283"/>
                  </a:lnTo>
                  <a:lnTo>
                    <a:pt x="340" y="283"/>
                  </a:lnTo>
                  <a:lnTo>
                    <a:pt x="340" y="226"/>
                  </a:lnTo>
                  <a:lnTo>
                    <a:pt x="284" y="226"/>
                  </a:lnTo>
                  <a:lnTo>
                    <a:pt x="284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1" name="Freeform 304">
              <a:extLst>
                <a:ext uri="{FF2B5EF4-FFF2-40B4-BE49-F238E27FC236}">
                  <a16:creationId xmlns:a16="http://schemas.microsoft.com/office/drawing/2014/main" id="{6360E2CB-F7FA-47E8-953E-942C0434BE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1140"/>
              <a:ext cx="454" cy="454"/>
            </a:xfrm>
            <a:custGeom>
              <a:avLst/>
              <a:gdLst>
                <a:gd name="T0" fmla="*/ 340 w 454"/>
                <a:gd name="T1" fmla="*/ 397 h 454"/>
                <a:gd name="T2" fmla="*/ 227 w 454"/>
                <a:gd name="T3" fmla="*/ 397 h 454"/>
                <a:gd name="T4" fmla="*/ 227 w 454"/>
                <a:gd name="T5" fmla="*/ 454 h 454"/>
                <a:gd name="T6" fmla="*/ 170 w 454"/>
                <a:gd name="T7" fmla="*/ 454 h 454"/>
                <a:gd name="T8" fmla="*/ 170 w 454"/>
                <a:gd name="T9" fmla="*/ 397 h 454"/>
                <a:gd name="T10" fmla="*/ 113 w 454"/>
                <a:gd name="T11" fmla="*/ 397 h 454"/>
                <a:gd name="T12" fmla="*/ 113 w 454"/>
                <a:gd name="T13" fmla="*/ 454 h 454"/>
                <a:gd name="T14" fmla="*/ 57 w 454"/>
                <a:gd name="T15" fmla="*/ 454 h 454"/>
                <a:gd name="T16" fmla="*/ 57 w 454"/>
                <a:gd name="T17" fmla="*/ 397 h 454"/>
                <a:gd name="T18" fmla="*/ 0 w 454"/>
                <a:gd name="T19" fmla="*/ 397 h 454"/>
                <a:gd name="T20" fmla="*/ 0 w 454"/>
                <a:gd name="T21" fmla="*/ 170 h 454"/>
                <a:gd name="T22" fmla="*/ 57 w 454"/>
                <a:gd name="T23" fmla="*/ 170 h 454"/>
                <a:gd name="T24" fmla="*/ 57 w 454"/>
                <a:gd name="T25" fmla="*/ 0 h 454"/>
                <a:gd name="T26" fmla="*/ 170 w 454"/>
                <a:gd name="T27" fmla="*/ 0 h 454"/>
                <a:gd name="T28" fmla="*/ 170 w 454"/>
                <a:gd name="T29" fmla="*/ 57 h 454"/>
                <a:gd name="T30" fmla="*/ 284 w 454"/>
                <a:gd name="T31" fmla="*/ 57 h 454"/>
                <a:gd name="T32" fmla="*/ 284 w 454"/>
                <a:gd name="T33" fmla="*/ 114 h 454"/>
                <a:gd name="T34" fmla="*/ 397 w 454"/>
                <a:gd name="T35" fmla="*/ 114 h 454"/>
                <a:gd name="T36" fmla="*/ 397 w 454"/>
                <a:gd name="T37" fmla="*/ 227 h 454"/>
                <a:gd name="T38" fmla="*/ 454 w 454"/>
                <a:gd name="T39" fmla="*/ 227 h 454"/>
                <a:gd name="T40" fmla="*/ 454 w 454"/>
                <a:gd name="T41" fmla="*/ 340 h 454"/>
                <a:gd name="T42" fmla="*/ 397 w 454"/>
                <a:gd name="T43" fmla="*/ 340 h 454"/>
                <a:gd name="T44" fmla="*/ 397 w 454"/>
                <a:gd name="T45" fmla="*/ 397 h 454"/>
                <a:gd name="T46" fmla="*/ 340 w 454"/>
                <a:gd name="T47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54" h="454">
                  <a:moveTo>
                    <a:pt x="340" y="397"/>
                  </a:moveTo>
                  <a:lnTo>
                    <a:pt x="227" y="397"/>
                  </a:lnTo>
                  <a:lnTo>
                    <a:pt x="227" y="454"/>
                  </a:lnTo>
                  <a:lnTo>
                    <a:pt x="170" y="454"/>
                  </a:lnTo>
                  <a:lnTo>
                    <a:pt x="170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40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2" name="Freeform 305">
              <a:extLst>
                <a:ext uri="{FF2B5EF4-FFF2-40B4-BE49-F238E27FC236}">
                  <a16:creationId xmlns:a16="http://schemas.microsoft.com/office/drawing/2014/main" id="{89963185-BD70-4D0C-B8DC-489524BC61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70" cy="113"/>
            </a:xfrm>
            <a:custGeom>
              <a:avLst/>
              <a:gdLst>
                <a:gd name="T0" fmla="*/ 170 w 170"/>
                <a:gd name="T1" fmla="*/ 0 h 113"/>
                <a:gd name="T2" fmla="*/ 57 w 170"/>
                <a:gd name="T3" fmla="*/ 0 h 113"/>
                <a:gd name="T4" fmla="*/ 57 w 170"/>
                <a:gd name="T5" fmla="*/ 57 h 113"/>
                <a:gd name="T6" fmla="*/ 0 w 170"/>
                <a:gd name="T7" fmla="*/ 57 h 113"/>
                <a:gd name="T8" fmla="*/ 0 w 170"/>
                <a:gd name="T9" fmla="*/ 113 h 113"/>
                <a:gd name="T10" fmla="*/ 170 w 170"/>
                <a:gd name="T11" fmla="*/ 113 h 113"/>
                <a:gd name="T12" fmla="*/ 170 w 170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3">
                  <a:moveTo>
                    <a:pt x="170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3" name="Freeform 306">
              <a:extLst>
                <a:ext uri="{FF2B5EF4-FFF2-40B4-BE49-F238E27FC236}">
                  <a16:creationId xmlns:a16="http://schemas.microsoft.com/office/drawing/2014/main" id="{F47F3FAA-F38E-4197-AF37-C02449B7D98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084"/>
              <a:ext cx="680" cy="567"/>
            </a:xfrm>
            <a:custGeom>
              <a:avLst/>
              <a:gdLst>
                <a:gd name="T0" fmla="*/ 0 w 680"/>
                <a:gd name="T1" fmla="*/ 0 h 567"/>
                <a:gd name="T2" fmla="*/ 0 w 680"/>
                <a:gd name="T3" fmla="*/ 226 h 567"/>
                <a:gd name="T4" fmla="*/ 56 w 680"/>
                <a:gd name="T5" fmla="*/ 226 h 567"/>
                <a:gd name="T6" fmla="*/ 56 w 680"/>
                <a:gd name="T7" fmla="*/ 283 h 567"/>
                <a:gd name="T8" fmla="*/ 113 w 680"/>
                <a:gd name="T9" fmla="*/ 283 h 567"/>
                <a:gd name="T10" fmla="*/ 113 w 680"/>
                <a:gd name="T11" fmla="*/ 340 h 567"/>
                <a:gd name="T12" fmla="*/ 170 w 680"/>
                <a:gd name="T13" fmla="*/ 340 h 567"/>
                <a:gd name="T14" fmla="*/ 170 w 680"/>
                <a:gd name="T15" fmla="*/ 396 h 567"/>
                <a:gd name="T16" fmla="*/ 226 w 680"/>
                <a:gd name="T17" fmla="*/ 396 h 567"/>
                <a:gd name="T18" fmla="*/ 226 w 680"/>
                <a:gd name="T19" fmla="*/ 453 h 567"/>
                <a:gd name="T20" fmla="*/ 170 w 680"/>
                <a:gd name="T21" fmla="*/ 453 h 567"/>
                <a:gd name="T22" fmla="*/ 170 w 680"/>
                <a:gd name="T23" fmla="*/ 510 h 567"/>
                <a:gd name="T24" fmla="*/ 283 w 680"/>
                <a:gd name="T25" fmla="*/ 510 h 567"/>
                <a:gd name="T26" fmla="*/ 283 w 680"/>
                <a:gd name="T27" fmla="*/ 567 h 567"/>
                <a:gd name="T28" fmla="*/ 510 w 680"/>
                <a:gd name="T29" fmla="*/ 567 h 567"/>
                <a:gd name="T30" fmla="*/ 510 w 680"/>
                <a:gd name="T31" fmla="*/ 453 h 567"/>
                <a:gd name="T32" fmla="*/ 623 w 680"/>
                <a:gd name="T33" fmla="*/ 453 h 567"/>
                <a:gd name="T34" fmla="*/ 623 w 680"/>
                <a:gd name="T35" fmla="*/ 340 h 567"/>
                <a:gd name="T36" fmla="*/ 680 w 680"/>
                <a:gd name="T37" fmla="*/ 340 h 567"/>
                <a:gd name="T38" fmla="*/ 680 w 680"/>
                <a:gd name="T39" fmla="*/ 283 h 567"/>
                <a:gd name="T40" fmla="*/ 623 w 680"/>
                <a:gd name="T41" fmla="*/ 283 h 567"/>
                <a:gd name="T42" fmla="*/ 623 w 680"/>
                <a:gd name="T43" fmla="*/ 113 h 567"/>
                <a:gd name="T44" fmla="*/ 510 w 680"/>
                <a:gd name="T45" fmla="*/ 113 h 567"/>
                <a:gd name="T46" fmla="*/ 510 w 680"/>
                <a:gd name="T47" fmla="*/ 56 h 567"/>
                <a:gd name="T48" fmla="*/ 283 w 680"/>
                <a:gd name="T49" fmla="*/ 56 h 567"/>
                <a:gd name="T50" fmla="*/ 283 w 680"/>
                <a:gd name="T51" fmla="*/ 113 h 567"/>
                <a:gd name="T52" fmla="*/ 170 w 680"/>
                <a:gd name="T53" fmla="*/ 113 h 567"/>
                <a:gd name="T54" fmla="*/ 170 w 680"/>
                <a:gd name="T55" fmla="*/ 56 h 567"/>
                <a:gd name="T56" fmla="*/ 113 w 680"/>
                <a:gd name="T57" fmla="*/ 56 h 567"/>
                <a:gd name="T58" fmla="*/ 113 w 680"/>
                <a:gd name="T59" fmla="*/ 0 h 567"/>
                <a:gd name="T60" fmla="*/ 0 w 680"/>
                <a:gd name="T6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80" h="567">
                  <a:moveTo>
                    <a:pt x="0" y="0"/>
                  </a:move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396"/>
                  </a:lnTo>
                  <a:lnTo>
                    <a:pt x="226" y="396"/>
                  </a:lnTo>
                  <a:lnTo>
                    <a:pt x="226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283" y="510"/>
                  </a:lnTo>
                  <a:lnTo>
                    <a:pt x="283" y="567"/>
                  </a:lnTo>
                  <a:lnTo>
                    <a:pt x="510" y="567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40"/>
                  </a:lnTo>
                  <a:lnTo>
                    <a:pt x="680" y="340"/>
                  </a:lnTo>
                  <a:lnTo>
                    <a:pt x="680" y="283"/>
                  </a:lnTo>
                  <a:lnTo>
                    <a:pt x="623" y="283"/>
                  </a:lnTo>
                  <a:lnTo>
                    <a:pt x="623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4" name="Freeform 307">
              <a:extLst>
                <a:ext uri="{FF2B5EF4-FFF2-40B4-BE49-F238E27FC236}">
                  <a16:creationId xmlns:a16="http://schemas.microsoft.com/office/drawing/2014/main" id="{7E3521B9-36A8-4506-B28C-50A37D28508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480"/>
              <a:ext cx="397" cy="284"/>
            </a:xfrm>
            <a:custGeom>
              <a:avLst/>
              <a:gdLst>
                <a:gd name="T0" fmla="*/ 57 w 397"/>
                <a:gd name="T1" fmla="*/ 0 h 284"/>
                <a:gd name="T2" fmla="*/ 0 w 397"/>
                <a:gd name="T3" fmla="*/ 0 h 284"/>
                <a:gd name="T4" fmla="*/ 0 w 397"/>
                <a:gd name="T5" fmla="*/ 171 h 284"/>
                <a:gd name="T6" fmla="*/ 170 w 397"/>
                <a:gd name="T7" fmla="*/ 171 h 284"/>
                <a:gd name="T8" fmla="*/ 170 w 397"/>
                <a:gd name="T9" fmla="*/ 284 h 284"/>
                <a:gd name="T10" fmla="*/ 284 w 397"/>
                <a:gd name="T11" fmla="*/ 284 h 284"/>
                <a:gd name="T12" fmla="*/ 284 w 397"/>
                <a:gd name="T13" fmla="*/ 227 h 284"/>
                <a:gd name="T14" fmla="*/ 341 w 397"/>
                <a:gd name="T15" fmla="*/ 227 h 284"/>
                <a:gd name="T16" fmla="*/ 341 w 397"/>
                <a:gd name="T17" fmla="*/ 171 h 284"/>
                <a:gd name="T18" fmla="*/ 397 w 397"/>
                <a:gd name="T19" fmla="*/ 171 h 284"/>
                <a:gd name="T20" fmla="*/ 397 w 397"/>
                <a:gd name="T21" fmla="*/ 57 h 284"/>
                <a:gd name="T22" fmla="*/ 284 w 397"/>
                <a:gd name="T23" fmla="*/ 57 h 284"/>
                <a:gd name="T24" fmla="*/ 284 w 397"/>
                <a:gd name="T25" fmla="*/ 114 h 284"/>
                <a:gd name="T26" fmla="*/ 227 w 397"/>
                <a:gd name="T27" fmla="*/ 114 h 284"/>
                <a:gd name="T28" fmla="*/ 227 w 397"/>
                <a:gd name="T29" fmla="*/ 57 h 284"/>
                <a:gd name="T30" fmla="*/ 170 w 397"/>
                <a:gd name="T31" fmla="*/ 57 h 284"/>
                <a:gd name="T32" fmla="*/ 170 w 397"/>
                <a:gd name="T33" fmla="*/ 114 h 284"/>
                <a:gd name="T34" fmla="*/ 114 w 397"/>
                <a:gd name="T35" fmla="*/ 114 h 284"/>
                <a:gd name="T36" fmla="*/ 114 w 397"/>
                <a:gd name="T37" fmla="*/ 57 h 284"/>
                <a:gd name="T38" fmla="*/ 57 w 397"/>
                <a:gd name="T39" fmla="*/ 57 h 284"/>
                <a:gd name="T40" fmla="*/ 57 w 397"/>
                <a:gd name="T4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284">
                  <a:moveTo>
                    <a:pt x="57" y="0"/>
                  </a:moveTo>
                  <a:lnTo>
                    <a:pt x="0" y="0"/>
                  </a:lnTo>
                  <a:lnTo>
                    <a:pt x="0" y="171"/>
                  </a:lnTo>
                  <a:lnTo>
                    <a:pt x="170" y="171"/>
                  </a:lnTo>
                  <a:lnTo>
                    <a:pt x="170" y="284"/>
                  </a:lnTo>
                  <a:lnTo>
                    <a:pt x="284" y="284"/>
                  </a:lnTo>
                  <a:lnTo>
                    <a:pt x="284" y="227"/>
                  </a:lnTo>
                  <a:lnTo>
                    <a:pt x="341" y="227"/>
                  </a:lnTo>
                  <a:lnTo>
                    <a:pt x="341" y="171"/>
                  </a:lnTo>
                  <a:lnTo>
                    <a:pt x="397" y="171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170" y="5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5" name="Freeform 308">
              <a:extLst>
                <a:ext uri="{FF2B5EF4-FFF2-40B4-BE49-F238E27FC236}">
                  <a16:creationId xmlns:a16="http://schemas.microsoft.com/office/drawing/2014/main" id="{89DE9032-1271-48B3-848B-F35FD743E80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1651"/>
              <a:ext cx="340" cy="283"/>
            </a:xfrm>
            <a:custGeom>
              <a:avLst/>
              <a:gdLst>
                <a:gd name="T0" fmla="*/ 283 w 340"/>
                <a:gd name="T1" fmla="*/ 226 h 283"/>
                <a:gd name="T2" fmla="*/ 56 w 340"/>
                <a:gd name="T3" fmla="*/ 226 h 283"/>
                <a:gd name="T4" fmla="*/ 56 w 340"/>
                <a:gd name="T5" fmla="*/ 283 h 283"/>
                <a:gd name="T6" fmla="*/ 0 w 340"/>
                <a:gd name="T7" fmla="*/ 283 h 283"/>
                <a:gd name="T8" fmla="*/ 0 w 340"/>
                <a:gd name="T9" fmla="*/ 170 h 283"/>
                <a:gd name="T10" fmla="*/ 56 w 340"/>
                <a:gd name="T11" fmla="*/ 170 h 283"/>
                <a:gd name="T12" fmla="*/ 56 w 340"/>
                <a:gd name="T13" fmla="*/ 113 h 283"/>
                <a:gd name="T14" fmla="*/ 170 w 340"/>
                <a:gd name="T15" fmla="*/ 113 h 283"/>
                <a:gd name="T16" fmla="*/ 170 w 340"/>
                <a:gd name="T17" fmla="*/ 56 h 283"/>
                <a:gd name="T18" fmla="*/ 227 w 340"/>
                <a:gd name="T19" fmla="*/ 56 h 283"/>
                <a:gd name="T20" fmla="*/ 227 w 340"/>
                <a:gd name="T21" fmla="*/ 0 h 283"/>
                <a:gd name="T22" fmla="*/ 283 w 340"/>
                <a:gd name="T23" fmla="*/ 0 h 283"/>
                <a:gd name="T24" fmla="*/ 283 w 340"/>
                <a:gd name="T25" fmla="*/ 56 h 283"/>
                <a:gd name="T26" fmla="*/ 340 w 340"/>
                <a:gd name="T27" fmla="*/ 56 h 283"/>
                <a:gd name="T28" fmla="*/ 340 w 340"/>
                <a:gd name="T29" fmla="*/ 113 h 283"/>
                <a:gd name="T30" fmla="*/ 283 w 340"/>
                <a:gd name="T31" fmla="*/ 113 h 283"/>
                <a:gd name="T32" fmla="*/ 283 w 340"/>
                <a:gd name="T33" fmla="*/ 226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283">
                  <a:moveTo>
                    <a:pt x="283" y="226"/>
                  </a:moveTo>
                  <a:lnTo>
                    <a:pt x="56" y="226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283" y="113"/>
                  </a:lnTo>
                  <a:lnTo>
                    <a:pt x="283" y="22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6" name="Freeform 309">
              <a:extLst>
                <a:ext uri="{FF2B5EF4-FFF2-40B4-BE49-F238E27FC236}">
                  <a16:creationId xmlns:a16="http://schemas.microsoft.com/office/drawing/2014/main" id="{283A5DBA-4835-4646-9797-443A36D6074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1877"/>
              <a:ext cx="511" cy="454"/>
            </a:xfrm>
            <a:custGeom>
              <a:avLst/>
              <a:gdLst>
                <a:gd name="T0" fmla="*/ 114 w 511"/>
                <a:gd name="T1" fmla="*/ 397 h 454"/>
                <a:gd name="T2" fmla="*/ 57 w 511"/>
                <a:gd name="T3" fmla="*/ 397 h 454"/>
                <a:gd name="T4" fmla="*/ 57 w 511"/>
                <a:gd name="T5" fmla="*/ 284 h 454"/>
                <a:gd name="T6" fmla="*/ 0 w 511"/>
                <a:gd name="T7" fmla="*/ 284 h 454"/>
                <a:gd name="T8" fmla="*/ 0 w 511"/>
                <a:gd name="T9" fmla="*/ 170 h 454"/>
                <a:gd name="T10" fmla="*/ 57 w 511"/>
                <a:gd name="T11" fmla="*/ 170 h 454"/>
                <a:gd name="T12" fmla="*/ 57 w 511"/>
                <a:gd name="T13" fmla="*/ 57 h 454"/>
                <a:gd name="T14" fmla="*/ 170 w 511"/>
                <a:gd name="T15" fmla="*/ 57 h 454"/>
                <a:gd name="T16" fmla="*/ 170 w 511"/>
                <a:gd name="T17" fmla="*/ 0 h 454"/>
                <a:gd name="T18" fmla="*/ 397 w 511"/>
                <a:gd name="T19" fmla="*/ 0 h 454"/>
                <a:gd name="T20" fmla="*/ 397 w 511"/>
                <a:gd name="T21" fmla="*/ 227 h 454"/>
                <a:gd name="T22" fmla="*/ 454 w 511"/>
                <a:gd name="T23" fmla="*/ 227 h 454"/>
                <a:gd name="T24" fmla="*/ 454 w 511"/>
                <a:gd name="T25" fmla="*/ 170 h 454"/>
                <a:gd name="T26" fmla="*/ 511 w 511"/>
                <a:gd name="T27" fmla="*/ 170 h 454"/>
                <a:gd name="T28" fmla="*/ 511 w 511"/>
                <a:gd name="T29" fmla="*/ 397 h 454"/>
                <a:gd name="T30" fmla="*/ 454 w 511"/>
                <a:gd name="T31" fmla="*/ 397 h 454"/>
                <a:gd name="T32" fmla="*/ 454 w 511"/>
                <a:gd name="T33" fmla="*/ 454 h 454"/>
                <a:gd name="T34" fmla="*/ 397 w 511"/>
                <a:gd name="T35" fmla="*/ 454 h 454"/>
                <a:gd name="T36" fmla="*/ 397 w 511"/>
                <a:gd name="T37" fmla="*/ 397 h 454"/>
                <a:gd name="T38" fmla="*/ 341 w 511"/>
                <a:gd name="T39" fmla="*/ 397 h 454"/>
                <a:gd name="T40" fmla="*/ 341 w 511"/>
                <a:gd name="T41" fmla="*/ 341 h 454"/>
                <a:gd name="T42" fmla="*/ 227 w 511"/>
                <a:gd name="T43" fmla="*/ 341 h 454"/>
                <a:gd name="T44" fmla="*/ 227 w 511"/>
                <a:gd name="T45" fmla="*/ 284 h 454"/>
                <a:gd name="T46" fmla="*/ 170 w 511"/>
                <a:gd name="T47" fmla="*/ 284 h 454"/>
                <a:gd name="T48" fmla="*/ 170 w 511"/>
                <a:gd name="T49" fmla="*/ 341 h 454"/>
                <a:gd name="T50" fmla="*/ 114 w 511"/>
                <a:gd name="T51" fmla="*/ 341 h 454"/>
                <a:gd name="T52" fmla="*/ 114 w 511"/>
                <a:gd name="T53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1" h="454">
                  <a:moveTo>
                    <a:pt x="114" y="397"/>
                  </a:move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397" y="0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397"/>
                  </a:lnTo>
                  <a:lnTo>
                    <a:pt x="454" y="397"/>
                  </a:lnTo>
                  <a:lnTo>
                    <a:pt x="454" y="454"/>
                  </a:lnTo>
                  <a:lnTo>
                    <a:pt x="397" y="454"/>
                  </a:lnTo>
                  <a:lnTo>
                    <a:pt x="397" y="397"/>
                  </a:lnTo>
                  <a:lnTo>
                    <a:pt x="341" y="397"/>
                  </a:lnTo>
                  <a:lnTo>
                    <a:pt x="341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341"/>
                  </a:lnTo>
                  <a:lnTo>
                    <a:pt x="114" y="341"/>
                  </a:lnTo>
                  <a:lnTo>
                    <a:pt x="114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114A1CBC-053D-49A9-9F71-48710F9E8444}"/>
              </a:ext>
            </a:extLst>
          </p:cNvPr>
          <p:cNvGrpSpPr/>
          <p:nvPr/>
        </p:nvGrpSpPr>
        <p:grpSpPr>
          <a:xfrm>
            <a:off x="2919567" y="133362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75F9486F-6ACB-427D-BD7C-9189229AC6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奈良市</a:t>
              </a:r>
            </a:p>
          </p:txBody>
        </p:sp>
        <p:sp>
          <p:nvSpPr>
            <p:cNvPr id="47" name="四角形: 上の 2 つの角を丸める 46">
              <a:extLst>
                <a:ext uri="{FF2B5EF4-FFF2-40B4-BE49-F238E27FC236}">
                  <a16:creationId xmlns:a16="http://schemas.microsoft.com/office/drawing/2014/main" id="{B6AFC683-581D-480B-9D91-014FC0244F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18A8D403-6918-400B-A231-4788FC79C71C}"/>
              </a:ext>
            </a:extLst>
          </p:cNvPr>
          <p:cNvGrpSpPr/>
          <p:nvPr/>
        </p:nvGrpSpPr>
        <p:grpSpPr>
          <a:xfrm>
            <a:off x="5394254" y="295149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9" name="四角形: 上の 2 つの角を丸める 48">
              <a:extLst>
                <a:ext uri="{FF2B5EF4-FFF2-40B4-BE49-F238E27FC236}">
                  <a16:creationId xmlns:a16="http://schemas.microsoft.com/office/drawing/2014/main" id="{6EDB6649-A8C2-4856-8031-3068D433CE4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曽爾村</a:t>
              </a:r>
            </a:p>
          </p:txBody>
        </p:sp>
        <p:sp>
          <p:nvSpPr>
            <p:cNvPr id="50" name="四角形: 上の 2 つの角を丸める 49">
              <a:extLst>
                <a:ext uri="{FF2B5EF4-FFF2-40B4-BE49-F238E27FC236}">
                  <a16:creationId xmlns:a16="http://schemas.microsoft.com/office/drawing/2014/main" id="{2BBE2685-8F5A-4D5C-9224-5E1CA45D7DA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3B3C6B41-1C54-48BC-BA60-03ABAFC9F9CA}"/>
              </a:ext>
            </a:extLst>
          </p:cNvPr>
          <p:cNvGrpSpPr/>
          <p:nvPr/>
        </p:nvGrpSpPr>
        <p:grpSpPr>
          <a:xfrm>
            <a:off x="1846671" y="86118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2" name="四角形: 上の 2 つの角を丸める 51">
              <a:extLst>
                <a:ext uri="{FF2B5EF4-FFF2-40B4-BE49-F238E27FC236}">
                  <a16:creationId xmlns:a16="http://schemas.microsoft.com/office/drawing/2014/main" id="{A3D26B37-EC9A-4219-BE11-072E469C3BF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生駒市</a:t>
              </a:r>
            </a:p>
          </p:txBody>
        </p:sp>
        <p:sp>
          <p:nvSpPr>
            <p:cNvPr id="53" name="四角形: 上の 2 つの角を丸める 52">
              <a:extLst>
                <a:ext uri="{FF2B5EF4-FFF2-40B4-BE49-F238E27FC236}">
                  <a16:creationId xmlns:a16="http://schemas.microsoft.com/office/drawing/2014/main" id="{1A4BCE88-DFD2-45F0-A932-8AA050079F0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02F1009C-8F0D-4CDA-AFC8-503FA79C178B}"/>
              </a:ext>
            </a:extLst>
          </p:cNvPr>
          <p:cNvGrpSpPr/>
          <p:nvPr/>
        </p:nvGrpSpPr>
        <p:grpSpPr>
          <a:xfrm>
            <a:off x="4540814" y="295149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59B97EE1-FE71-4032-95FB-1B83BAEB43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宇陀市</a:t>
              </a:r>
            </a:p>
          </p:txBody>
        </p:sp>
        <p:sp>
          <p:nvSpPr>
            <p:cNvPr id="56" name="四角形: 上の 2 つの角を丸める 55">
              <a:extLst>
                <a:ext uri="{FF2B5EF4-FFF2-40B4-BE49-F238E27FC236}">
                  <a16:creationId xmlns:a16="http://schemas.microsoft.com/office/drawing/2014/main" id="{2A7E70E8-80EE-443C-8A1B-58BAD7BD63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34A79E31-58AD-4B2E-9BF1-691CA9C8B8C9}"/>
              </a:ext>
            </a:extLst>
          </p:cNvPr>
          <p:cNvGrpSpPr/>
          <p:nvPr/>
        </p:nvGrpSpPr>
        <p:grpSpPr>
          <a:xfrm>
            <a:off x="5394254" y="367082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9D50337B-BEA2-4DA0-99B2-694A8BE2DD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御杖村</a:t>
              </a: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564BF389-664E-4CC1-8932-9B9A12CA613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D6B45951-4417-4DE5-B000-48EBFD4C62AB}"/>
              </a:ext>
            </a:extLst>
          </p:cNvPr>
          <p:cNvGrpSpPr/>
          <p:nvPr/>
        </p:nvGrpSpPr>
        <p:grpSpPr>
          <a:xfrm>
            <a:off x="4540814" y="41960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96AE0290-EF6C-412A-83D9-FDAD6D67E8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東吉野村</a:t>
              </a:r>
            </a:p>
          </p:txBody>
        </p:sp>
        <p:sp>
          <p:nvSpPr>
            <p:cNvPr id="62" name="四角形: 上の 2 つの角を丸める 61">
              <a:extLst>
                <a:ext uri="{FF2B5EF4-FFF2-40B4-BE49-F238E27FC236}">
                  <a16:creationId xmlns:a16="http://schemas.microsoft.com/office/drawing/2014/main" id="{BCEF0EFA-E7D7-4910-8C5E-D71C6C51A4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5C622DCA-99AD-4C5D-B16E-12DC75068081}"/>
              </a:ext>
            </a:extLst>
          </p:cNvPr>
          <p:cNvGrpSpPr/>
          <p:nvPr/>
        </p:nvGrpSpPr>
        <p:grpSpPr>
          <a:xfrm>
            <a:off x="4309166" y="536551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47D01E9E-1DA0-4F03-8FAD-D3DDD97DF74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川上村</a:t>
              </a:r>
            </a:p>
          </p:txBody>
        </p:sp>
        <p:sp>
          <p:nvSpPr>
            <p:cNvPr id="65" name="四角形: 上の 2 つの角を丸める 64">
              <a:extLst>
                <a:ext uri="{FF2B5EF4-FFF2-40B4-BE49-F238E27FC236}">
                  <a16:creationId xmlns:a16="http://schemas.microsoft.com/office/drawing/2014/main" id="{C7413E87-C8B8-4DAE-98D9-9DC5DA4A38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414134E6-6A60-416F-A702-5FD518774EB8}"/>
              </a:ext>
            </a:extLst>
          </p:cNvPr>
          <p:cNvGrpSpPr/>
          <p:nvPr/>
        </p:nvGrpSpPr>
        <p:grpSpPr>
          <a:xfrm>
            <a:off x="4309166" y="68041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5E498C96-AD32-4BC5-9C78-B0628C75378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上北山村</a:t>
              </a: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132DDE6D-C9E9-42E0-B0FB-ECB5B477C37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EAD6345C-1A53-43DA-BBC1-E364019C4CF7}"/>
              </a:ext>
            </a:extLst>
          </p:cNvPr>
          <p:cNvGrpSpPr/>
          <p:nvPr/>
        </p:nvGrpSpPr>
        <p:grpSpPr>
          <a:xfrm>
            <a:off x="3711758" y="774295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91133FFF-3E32-407A-900C-8124C46CE0B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下北山村</a:t>
              </a:r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DD83C713-8DB1-4633-865C-CCEB4E64A6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4A6CF53B-79D1-4279-8880-E5D2A2A1DF04}"/>
              </a:ext>
            </a:extLst>
          </p:cNvPr>
          <p:cNvGrpSpPr/>
          <p:nvPr/>
        </p:nvGrpSpPr>
        <p:grpSpPr>
          <a:xfrm>
            <a:off x="1114862" y="680416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67B4CA9B-602D-43C4-B8A3-7ED15EED2BA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野迫川村</a:t>
              </a:r>
            </a:p>
          </p:txBody>
        </p:sp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0DA1C610-F986-4499-8386-330BDA4D6D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DEF5395D-A381-481E-9164-3CB9F3AF8060}"/>
              </a:ext>
            </a:extLst>
          </p:cNvPr>
          <p:cNvGrpSpPr/>
          <p:nvPr/>
        </p:nvGrpSpPr>
        <p:grpSpPr>
          <a:xfrm>
            <a:off x="2224334" y="803556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21E392DA-CEBF-49EF-835F-6B0FB1408A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十津川村</a:t>
              </a:r>
            </a:p>
          </p:txBody>
        </p:sp>
        <p:sp>
          <p:nvSpPr>
            <p:cNvPr id="77" name="四角形: 上の 2 つの角を丸める 76">
              <a:extLst>
                <a:ext uri="{FF2B5EF4-FFF2-40B4-BE49-F238E27FC236}">
                  <a16:creationId xmlns:a16="http://schemas.microsoft.com/office/drawing/2014/main" id="{99E6BAAD-170E-4502-9F1B-6AFEE664B2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8" name="グループ化 77">
            <a:extLst>
              <a:ext uri="{FF2B5EF4-FFF2-40B4-BE49-F238E27FC236}">
                <a16:creationId xmlns:a16="http://schemas.microsoft.com/office/drawing/2014/main" id="{600C33BD-E793-476F-9359-599F99190CFA}"/>
              </a:ext>
            </a:extLst>
          </p:cNvPr>
          <p:cNvGrpSpPr/>
          <p:nvPr/>
        </p:nvGrpSpPr>
        <p:grpSpPr>
          <a:xfrm>
            <a:off x="3138734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40D46137-432A-4DAC-A134-6AFDBEC7F5E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黒滝村</a:t>
              </a:r>
            </a:p>
          </p:txBody>
        </p:sp>
        <p:sp>
          <p:nvSpPr>
            <p:cNvPr id="80" name="四角形: 上の 2 つの角を丸める 79">
              <a:extLst>
                <a:ext uri="{FF2B5EF4-FFF2-40B4-BE49-F238E27FC236}">
                  <a16:creationId xmlns:a16="http://schemas.microsoft.com/office/drawing/2014/main" id="{6BF8C4B5-F825-40C9-885A-F0E19486C5A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9B560528-8C4A-4728-8B66-0F021C958D04}"/>
              </a:ext>
            </a:extLst>
          </p:cNvPr>
          <p:cNvGrpSpPr/>
          <p:nvPr/>
        </p:nvGrpSpPr>
        <p:grpSpPr>
          <a:xfrm>
            <a:off x="2358446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93FDA91D-8848-4C22-989C-707E81EC3F1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下市町</a:t>
              </a:r>
            </a:p>
          </p:txBody>
        </p:sp>
        <p:sp>
          <p:nvSpPr>
            <p:cNvPr id="86" name="四角形: 上の 2 つの角を丸める 85">
              <a:extLst>
                <a:ext uri="{FF2B5EF4-FFF2-40B4-BE49-F238E27FC236}">
                  <a16:creationId xmlns:a16="http://schemas.microsoft.com/office/drawing/2014/main" id="{082CC3F9-253F-4EA3-A7AB-267196572AC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350E0D05-0DE5-403A-9646-7F72779E2FD6}"/>
              </a:ext>
            </a:extLst>
          </p:cNvPr>
          <p:cNvGrpSpPr/>
          <p:nvPr/>
        </p:nvGrpSpPr>
        <p:grpSpPr>
          <a:xfrm>
            <a:off x="1578158" y="523140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B8577BFA-9368-4286-B95F-19964BB43B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五條市</a:t>
              </a:r>
            </a:p>
          </p:txBody>
        </p:sp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C3F491B5-DE19-4DDF-AF22-504BC1C0B8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9B54CC91-8B5A-4305-9F28-F3F195EE4CB8}"/>
              </a:ext>
            </a:extLst>
          </p:cNvPr>
          <p:cNvGrpSpPr/>
          <p:nvPr/>
        </p:nvGrpSpPr>
        <p:grpSpPr>
          <a:xfrm>
            <a:off x="3004622" y="60238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2" name="四角形: 上の 2 つの角を丸める 91">
              <a:extLst>
                <a:ext uri="{FF2B5EF4-FFF2-40B4-BE49-F238E27FC236}">
                  <a16:creationId xmlns:a16="http://schemas.microsoft.com/office/drawing/2014/main" id="{8C40520C-49A8-43D6-9124-9A615DB15F6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天川村</a:t>
              </a:r>
            </a:p>
          </p:txBody>
        </p:sp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06149CCE-605C-41CE-AFD6-847C6F5E3FC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B0F4E0BA-0B41-43B5-9E3D-794CD112FFEA}"/>
              </a:ext>
            </a:extLst>
          </p:cNvPr>
          <p:cNvGrpSpPr/>
          <p:nvPr/>
        </p:nvGrpSpPr>
        <p:grpSpPr>
          <a:xfrm>
            <a:off x="3138734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A837303B-1280-48EF-8C56-BBC9D21C25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吉野町</a:t>
              </a:r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76FD0253-77AF-4B5F-92D1-70BA5F51A8A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7" name="グループ化 96">
            <a:extLst>
              <a:ext uri="{FF2B5EF4-FFF2-40B4-BE49-F238E27FC236}">
                <a16:creationId xmlns:a16="http://schemas.microsoft.com/office/drawing/2014/main" id="{E6B54D4F-EE2B-4335-9B54-FBC21AAA7060}"/>
              </a:ext>
            </a:extLst>
          </p:cNvPr>
          <p:cNvGrpSpPr/>
          <p:nvPr/>
        </p:nvGrpSpPr>
        <p:grpSpPr>
          <a:xfrm>
            <a:off x="2358446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5A2640AF-AC6E-46C3-92F2-DFE8364655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大淀町</a:t>
              </a:r>
            </a:p>
          </p:txBody>
        </p:sp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50805F30-EA34-40AD-93BE-C6B30BE02F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140F75CA-D099-4E7A-B05D-0ADD6D59A327}"/>
              </a:ext>
            </a:extLst>
          </p:cNvPr>
          <p:cNvGrpSpPr/>
          <p:nvPr/>
        </p:nvGrpSpPr>
        <p:grpSpPr>
          <a:xfrm>
            <a:off x="1578158" y="47667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AB2319D8-7750-4350-902F-2373DD1D5A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御所市</a:t>
              </a:r>
            </a:p>
          </p:txBody>
        </p:sp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06341D04-58F9-45EA-A339-B825E492271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7456F8DD-93BF-48F5-B18D-ABC7E9865F3C}"/>
              </a:ext>
            </a:extLst>
          </p:cNvPr>
          <p:cNvGrpSpPr/>
          <p:nvPr/>
        </p:nvGrpSpPr>
        <p:grpSpPr>
          <a:xfrm>
            <a:off x="3138734" y="42867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C351752D-6A09-4928-903F-8DBE3CA0190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明日香村</a:t>
              </a:r>
            </a:p>
          </p:txBody>
        </p:sp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6FE57870-4D8A-494C-9AEF-93E73BC36F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ED206D71-48E6-447E-A362-A3A957BE84FD}"/>
              </a:ext>
            </a:extLst>
          </p:cNvPr>
          <p:cNvGrpSpPr/>
          <p:nvPr/>
        </p:nvGrpSpPr>
        <p:grpSpPr>
          <a:xfrm>
            <a:off x="2358446" y="42867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55659047-D41E-4778-A7E6-60810370C18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高取町</a:t>
              </a:r>
            </a:p>
          </p:txBody>
        </p:sp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68EE136B-0420-4327-9FB1-CAB031582C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990EE819-3B42-4175-A6EC-C0EA413BC2C2}"/>
              </a:ext>
            </a:extLst>
          </p:cNvPr>
          <p:cNvGrpSpPr/>
          <p:nvPr/>
        </p:nvGrpSpPr>
        <p:grpSpPr>
          <a:xfrm>
            <a:off x="3367334" y="246381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0" name="四角形: 上の 2 つの角を丸める 109">
              <a:extLst>
                <a:ext uri="{FF2B5EF4-FFF2-40B4-BE49-F238E27FC236}">
                  <a16:creationId xmlns:a16="http://schemas.microsoft.com/office/drawing/2014/main" id="{00A8C96A-BDCE-4152-82CA-88E91FD2C2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天理市</a:t>
              </a:r>
            </a:p>
          </p:txBody>
        </p:sp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FB3A9FB2-0D9A-4058-924D-24770BC2EF5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630719B4-65A7-4C42-911E-1B5F6BCBC620}"/>
              </a:ext>
            </a:extLst>
          </p:cNvPr>
          <p:cNvGrpSpPr/>
          <p:nvPr/>
        </p:nvGrpSpPr>
        <p:grpSpPr>
          <a:xfrm>
            <a:off x="3367334" y="295911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3" name="四角形: 上の 2 つの角を丸める 112">
              <a:extLst>
                <a:ext uri="{FF2B5EF4-FFF2-40B4-BE49-F238E27FC236}">
                  <a16:creationId xmlns:a16="http://schemas.microsoft.com/office/drawing/2014/main" id="{F52FD93E-9DEA-40AE-A6D8-09A9CBA0D05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桜井市</a:t>
              </a:r>
            </a:p>
          </p:txBody>
        </p:sp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B374AE5F-B2C3-41DB-AC30-4CD3B4F87E5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A7AFD55C-ED16-42AF-8C06-9454496FB759}"/>
              </a:ext>
            </a:extLst>
          </p:cNvPr>
          <p:cNvGrpSpPr/>
          <p:nvPr/>
        </p:nvGrpSpPr>
        <p:grpSpPr>
          <a:xfrm>
            <a:off x="2148134" y="14583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402A7A37-6EC9-4E65-A091-5BBA6BDEB87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大和郡山市</a:t>
              </a:r>
            </a:p>
          </p:txBody>
        </p:sp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25B5050A-E533-444E-B8C9-D03AE486873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8" name="グループ化 117">
            <a:extLst>
              <a:ext uri="{FF2B5EF4-FFF2-40B4-BE49-F238E27FC236}">
                <a16:creationId xmlns:a16="http://schemas.microsoft.com/office/drawing/2014/main" id="{4D8A9F0B-FD63-4400-9463-1D67B7DE5BE4}"/>
              </a:ext>
            </a:extLst>
          </p:cNvPr>
          <p:cNvGrpSpPr/>
          <p:nvPr/>
        </p:nvGrpSpPr>
        <p:grpSpPr>
          <a:xfrm>
            <a:off x="1367846" y="14583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A59AA9DB-BFD1-466B-B2B4-3B226879BE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平群町</a:t>
              </a:r>
            </a:p>
          </p:txBody>
        </p:sp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DFD54A32-569E-42D8-B3F6-02C86E37988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4FF188F3-BCD9-4212-A8FC-E87C698DF8F1}"/>
              </a:ext>
            </a:extLst>
          </p:cNvPr>
          <p:cNvGrpSpPr/>
          <p:nvPr/>
        </p:nvGrpSpPr>
        <p:grpSpPr>
          <a:xfrm>
            <a:off x="2391974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85F90AED-A556-4760-8C2F-00DBA660058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安堵町</a:t>
              </a:r>
            </a:p>
          </p:txBody>
        </p:sp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DAFCD315-DF9F-4E7B-AE11-E1A75F84E3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E18CB8F2-01B7-4943-9DCE-7670B7FCFD26}"/>
              </a:ext>
            </a:extLst>
          </p:cNvPr>
          <p:cNvGrpSpPr/>
          <p:nvPr/>
        </p:nvGrpSpPr>
        <p:grpSpPr>
          <a:xfrm>
            <a:off x="1611686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B7F291EE-AF8E-49C6-A8C8-37283E1746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斑鳩町</a:t>
              </a:r>
            </a:p>
          </p:txBody>
        </p:sp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9ECECD40-8EBF-422E-BFB5-7165F87850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7" name="グループ化 126">
            <a:extLst>
              <a:ext uri="{FF2B5EF4-FFF2-40B4-BE49-F238E27FC236}">
                <a16:creationId xmlns:a16="http://schemas.microsoft.com/office/drawing/2014/main" id="{CD98642D-50FF-4D4A-8BD0-52006364E84A}"/>
              </a:ext>
            </a:extLst>
          </p:cNvPr>
          <p:cNvGrpSpPr/>
          <p:nvPr/>
        </p:nvGrpSpPr>
        <p:grpSpPr>
          <a:xfrm>
            <a:off x="831398" y="19308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A6E54739-2942-4403-852D-665865918F0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三郷町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1151B88F-CB39-4BCC-9537-C7ED1A102D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6E322737-8BDB-4570-AF3E-3BDB76468143}"/>
              </a:ext>
            </a:extLst>
          </p:cNvPr>
          <p:cNvGrpSpPr/>
          <p:nvPr/>
        </p:nvGrpSpPr>
        <p:grpSpPr>
          <a:xfrm>
            <a:off x="2813421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AD811534-8F65-4CAC-8ECA-7206748CEE4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橿原市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C50738DD-6B33-46A3-BE1A-78636EB8A7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7FDA2E40-22C6-45EB-BF63-0BD15F4EEF2B}"/>
              </a:ext>
            </a:extLst>
          </p:cNvPr>
          <p:cNvGrpSpPr/>
          <p:nvPr/>
        </p:nvGrpSpPr>
        <p:grpSpPr>
          <a:xfrm>
            <a:off x="2033133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56E8A7DB-3D7B-490B-AB27-EA827886EB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大和高田市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27CA7C58-56E0-4B79-9028-E878179B81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EDE0F124-F284-499F-8E98-AAE30E19A5EA}"/>
              </a:ext>
            </a:extLst>
          </p:cNvPr>
          <p:cNvGrpSpPr/>
          <p:nvPr/>
        </p:nvGrpSpPr>
        <p:grpSpPr>
          <a:xfrm>
            <a:off x="1252845" y="38219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0FF97C68-3CA7-4D35-9CBE-C092E21EDA7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葛城市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B097ED44-B7DF-44BB-A670-B4D0726D2F7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31EB88A9-4E91-47D8-9FDA-E387763E22C3}"/>
              </a:ext>
            </a:extLst>
          </p:cNvPr>
          <p:cNvGrpSpPr/>
          <p:nvPr/>
        </p:nvGrpSpPr>
        <p:grpSpPr>
          <a:xfrm>
            <a:off x="2391974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C8BC95A6-3EC9-4D1C-9DD1-7D20E9FF591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415E7826-DF7B-4194-86E7-E2056D75FA1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CB7DE6BD-E909-48DD-AC04-3F31D3AC80E7}"/>
              </a:ext>
            </a:extLst>
          </p:cNvPr>
          <p:cNvGrpSpPr/>
          <p:nvPr/>
        </p:nvGrpSpPr>
        <p:grpSpPr>
          <a:xfrm>
            <a:off x="1611686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1A41B31B-9624-4042-9FEF-231903EE73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河合町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774527A9-51E5-4112-B862-A93E06437AC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93E5296B-F2C8-45D2-BFCD-B746F2F7C889}"/>
              </a:ext>
            </a:extLst>
          </p:cNvPr>
          <p:cNvGrpSpPr/>
          <p:nvPr/>
        </p:nvGrpSpPr>
        <p:grpSpPr>
          <a:xfrm>
            <a:off x="831398" y="241089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E6C930D5-297E-4265-8D30-AE4EE9196D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王寺町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DD34DE58-4A7E-4AD0-97A8-49D1DFD06CA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6E71351B-37D9-406D-B32E-54B996A295BA}"/>
              </a:ext>
            </a:extLst>
          </p:cNvPr>
          <p:cNvGrpSpPr/>
          <p:nvPr/>
        </p:nvGrpSpPr>
        <p:grpSpPr>
          <a:xfrm>
            <a:off x="2391974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397652AC-6C04-4C8A-85D8-A035EAF8AED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三宅町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0E8C610D-D160-4F62-928B-C09FAFD238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70DF20DB-46BB-4315-8A17-B51E04D619DF}"/>
              </a:ext>
            </a:extLst>
          </p:cNvPr>
          <p:cNvGrpSpPr/>
          <p:nvPr/>
        </p:nvGrpSpPr>
        <p:grpSpPr>
          <a:xfrm>
            <a:off x="1611686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719A09F4-ADDF-4C8D-88B9-5B8B88F939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上牧町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912D9A3A-EFB7-4C27-950E-31E749E8BB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E0A8E339-C575-40B0-A114-BE2ADDB2DE54}"/>
              </a:ext>
            </a:extLst>
          </p:cNvPr>
          <p:cNvGrpSpPr/>
          <p:nvPr/>
        </p:nvGrpSpPr>
        <p:grpSpPr>
          <a:xfrm>
            <a:off x="831398" y="288333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C313931B-7657-4DF7-BFE7-4E4128F755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香芝市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BBE12C0F-F3A0-4338-B6A4-8AF1774C88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F8D26A09-7A7C-4E32-AB3B-7F405192F85E}"/>
              </a:ext>
            </a:extLst>
          </p:cNvPr>
          <p:cNvGrpSpPr/>
          <p:nvPr/>
        </p:nvGrpSpPr>
        <p:grpSpPr>
          <a:xfrm>
            <a:off x="2391974" y="33557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79308B1A-9763-4A21-BDF7-C5EA196C7B0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田原本町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B335F0DB-FE6A-4AB9-ABA9-FEEB71C375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900D1BAE-0C53-4243-8E2E-619483C1F070}"/>
              </a:ext>
            </a:extLst>
          </p:cNvPr>
          <p:cNvGrpSpPr/>
          <p:nvPr/>
        </p:nvGrpSpPr>
        <p:grpSpPr>
          <a:xfrm>
            <a:off x="1611686" y="335577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A83AA199-67FF-4B1D-AB48-8416FBFFBE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広陵町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FEEDE823-1D1A-4FF4-AB37-E759890565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146563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1686</TotalTime>
  <Words>340</Words>
  <Application>Microsoft Office PowerPoint</Application>
  <PresentationFormat>A4 210 x 297 mm</PresentationFormat>
  <Paragraphs>316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dmap026_奈良県の市町村別の数値入力データマップ</dc:title>
  <dc:subject>dmap026_奈良県の市町村別の数値入力データマップ</dc:subject>
  <dc:creator>でじけろお</dc:creator>
  <cp:revision>1</cp:revision>
  <dcterms:created xsi:type="dcterms:W3CDTF">2011-09-01T12:09:10Z</dcterms:created>
  <dcterms:modified xsi:type="dcterms:W3CDTF">2022-04-11T00:19:23Z</dcterms:modified>
  <cp:version>1</cp:version>
</cp:coreProperties>
</file>

<file path=docProps/thumbnail.jpeg>
</file>